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  <p:sldMasterId id="2147483810" r:id="rId2"/>
    <p:sldMasterId id="2147483827" r:id="rId3"/>
  </p:sldMasterIdLst>
  <p:notesMasterIdLst>
    <p:notesMasterId r:id="rId23"/>
  </p:notesMasterIdLst>
  <p:sldIdLst>
    <p:sldId id="299" r:id="rId4"/>
    <p:sldId id="292" r:id="rId5"/>
    <p:sldId id="331" r:id="rId6"/>
    <p:sldId id="329" r:id="rId7"/>
    <p:sldId id="330" r:id="rId8"/>
    <p:sldId id="328" r:id="rId9"/>
    <p:sldId id="266" r:id="rId10"/>
    <p:sldId id="271" r:id="rId11"/>
    <p:sldId id="273" r:id="rId12"/>
    <p:sldId id="275" r:id="rId13"/>
    <p:sldId id="274" r:id="rId14"/>
    <p:sldId id="278" r:id="rId15"/>
    <p:sldId id="281" r:id="rId16"/>
    <p:sldId id="277" r:id="rId17"/>
    <p:sldId id="298" r:id="rId18"/>
    <p:sldId id="280" r:id="rId19"/>
    <p:sldId id="283" r:id="rId20"/>
    <p:sldId id="282" r:id="rId21"/>
    <p:sldId id="28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0DDB2-AD0E-44E6-B9E0-8091CEE71F4E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22F6A0-0FE4-4A53-BB83-02C2ED67C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790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5465e7bc0b_1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5465e7bc0b_1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44344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" name="Google Shape;5223;g571f33f51b_6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4" name="Google Shape;5224;g571f33f51b_6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5857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" name="Google Shape;5223;g571f33f51b_6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4" name="Google Shape;5224;g571f33f51b_6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6265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" name="Google Shape;5223;g571f33f51b_6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4" name="Google Shape;5224;g571f33f51b_6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2761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" name="Google Shape;5223;g571f33f51b_6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4" name="Google Shape;5224;g571f33f51b_6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6265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E81E0E-12E6-41A5-B414-DC8C8653C84B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750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5F0D-6557-4B8A-BC3F-A819FA5EF327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FF87-B6C6-43AF-AF2F-6A435DF98DB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9979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5F0D-6557-4B8A-BC3F-A819FA5EF327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FF87-B6C6-43AF-AF2F-6A435DF98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538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5F0D-6557-4B8A-BC3F-A819FA5EF327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FF87-B6C6-43AF-AF2F-6A435DF98DB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3977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5F0D-6557-4B8A-BC3F-A819FA5EF327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FF87-B6C6-43AF-AF2F-6A435DF98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253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5F0D-6557-4B8A-BC3F-A819FA5EF327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FF87-B6C6-43AF-AF2F-6A435DF98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670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5F0D-6557-4B8A-BC3F-A819FA5EF327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FF87-B6C6-43AF-AF2F-6A435DF98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78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5F0D-6557-4B8A-BC3F-A819FA5EF327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FF87-B6C6-43AF-AF2F-6A435DF98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50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9B55F0D-6557-4B8A-BC3F-A819FA5EF327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A5FF87-B6C6-43AF-AF2F-6A435DF98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71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5F0D-6557-4B8A-BC3F-A819FA5EF327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FF87-B6C6-43AF-AF2F-6A435DF98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967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5F0D-6557-4B8A-BC3F-A819FA5EF327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FF87-B6C6-43AF-AF2F-6A435DF98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944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5F0D-6557-4B8A-BC3F-A819FA5EF327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FF87-B6C6-43AF-AF2F-6A435DF98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65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Opening slide">
    <p:bg>
      <p:bgPr>
        <a:solidFill>
          <a:srgbClr val="EFEFE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flipH="1">
            <a:off x="-9433" y="-183367"/>
            <a:ext cx="12254000" cy="70412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424817" y="1856167"/>
            <a:ext cx="4702800" cy="27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666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Font typeface="Josefin Sans"/>
              <a:buNone/>
              <a:defRPr sz="80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Font typeface="Josefin Sans"/>
              <a:buNone/>
              <a:defRPr sz="80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Font typeface="Josefin Sans"/>
              <a:buNone/>
              <a:defRPr sz="80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Font typeface="Josefin Sans"/>
              <a:buNone/>
              <a:defRPr sz="80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Font typeface="Josefin Sans"/>
              <a:buNone/>
              <a:defRPr sz="80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Font typeface="Josefin Sans"/>
              <a:buNone/>
              <a:defRPr sz="80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Font typeface="Josefin Sans"/>
              <a:buNone/>
              <a:defRPr sz="80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6000"/>
              <a:buFont typeface="Josefin Sans"/>
              <a:buNone/>
              <a:defRPr sz="80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684417" y="4369501"/>
            <a:ext cx="4443200" cy="448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EFEFEF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Fira Sans Condensed ExtraLight"/>
              <a:buNone/>
              <a:defRPr sz="3733">
                <a:latin typeface="Fira Sans Condensed ExtraLight"/>
                <a:ea typeface="Fira Sans Condensed ExtraLight"/>
                <a:cs typeface="Fira Sans Condensed ExtraLight"/>
                <a:sym typeface="Fira Sans Condensed ExtraLight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Fira Sans Condensed ExtraLight"/>
              <a:buNone/>
              <a:defRPr sz="3733">
                <a:latin typeface="Fira Sans Condensed ExtraLight"/>
                <a:ea typeface="Fira Sans Condensed ExtraLight"/>
                <a:cs typeface="Fira Sans Condensed ExtraLight"/>
                <a:sym typeface="Fira Sans Condensed ExtraLight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Fira Sans Condensed ExtraLight"/>
              <a:buNone/>
              <a:defRPr sz="3733">
                <a:latin typeface="Fira Sans Condensed ExtraLight"/>
                <a:ea typeface="Fira Sans Condensed ExtraLight"/>
                <a:cs typeface="Fira Sans Condensed ExtraLight"/>
                <a:sym typeface="Fira Sans Condensed ExtraLight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Fira Sans Condensed ExtraLight"/>
              <a:buNone/>
              <a:defRPr sz="3733">
                <a:latin typeface="Fira Sans Condensed ExtraLight"/>
                <a:ea typeface="Fira Sans Condensed ExtraLight"/>
                <a:cs typeface="Fira Sans Condensed ExtraLight"/>
                <a:sym typeface="Fira Sans Condensed ExtraLight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Fira Sans Condensed ExtraLight"/>
              <a:buNone/>
              <a:defRPr sz="3733">
                <a:latin typeface="Fira Sans Condensed ExtraLight"/>
                <a:ea typeface="Fira Sans Condensed ExtraLight"/>
                <a:cs typeface="Fira Sans Condensed ExtraLight"/>
                <a:sym typeface="Fira Sans Condensed ExtraLight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Fira Sans Condensed ExtraLight"/>
              <a:buNone/>
              <a:defRPr sz="3733">
                <a:latin typeface="Fira Sans Condensed ExtraLight"/>
                <a:ea typeface="Fira Sans Condensed ExtraLight"/>
                <a:cs typeface="Fira Sans Condensed ExtraLight"/>
                <a:sym typeface="Fira Sans Condensed ExtraLight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Fira Sans Condensed ExtraLight"/>
              <a:buNone/>
              <a:defRPr sz="3733">
                <a:latin typeface="Fira Sans Condensed ExtraLight"/>
                <a:ea typeface="Fira Sans Condensed ExtraLight"/>
                <a:cs typeface="Fira Sans Condensed ExtraLight"/>
                <a:sym typeface="Fira Sans Condensed ExtraLight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Fira Sans Condensed ExtraLight"/>
              <a:buNone/>
              <a:defRPr sz="3733">
                <a:latin typeface="Fira Sans Condensed ExtraLight"/>
                <a:ea typeface="Fira Sans Condensed ExtraLight"/>
                <a:cs typeface="Fira Sans Condensed ExtraLight"/>
                <a:sym typeface="Fira Sans Condensed Extra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6242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2">
  <p:cSld name="Title + Text 2">
    <p:bg>
      <p:bgPr>
        <a:solidFill>
          <a:srgbClr val="EFEFEF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9820567" y="741333"/>
            <a:ext cx="2371600" cy="235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accent3"/>
              </a:solidFill>
            </a:endParaRPr>
          </a:p>
        </p:txBody>
      </p:sp>
      <p:sp>
        <p:nvSpPr>
          <p:cNvPr id="55" name="Google Shape;55;p7"/>
          <p:cNvSpPr txBox="1">
            <a:spLocks noGrp="1"/>
          </p:cNvSpPr>
          <p:nvPr>
            <p:ph type="title"/>
          </p:nvPr>
        </p:nvSpPr>
        <p:spPr>
          <a:xfrm flipH="1">
            <a:off x="5761604" y="2222033"/>
            <a:ext cx="5288800" cy="119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>
                <a:solidFill>
                  <a:schemeClr val="accent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subTitle" idx="1"/>
          </p:nvPr>
        </p:nvSpPr>
        <p:spPr>
          <a:xfrm>
            <a:off x="6958796" y="3681033"/>
            <a:ext cx="4091600" cy="15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4901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Title + design">
    <p:bg>
      <p:bgPr>
        <a:solidFill>
          <a:srgbClr val="EFEFEF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3"/>
          <p:cNvSpPr/>
          <p:nvPr/>
        </p:nvSpPr>
        <p:spPr>
          <a:xfrm>
            <a:off x="0" y="741333"/>
            <a:ext cx="1851600" cy="316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95" name="Google Shape;95;p13"/>
          <p:cNvSpPr txBox="1">
            <a:spLocks noGrp="1"/>
          </p:cNvSpPr>
          <p:nvPr>
            <p:ph type="ctrTitle"/>
          </p:nvPr>
        </p:nvSpPr>
        <p:spPr>
          <a:xfrm>
            <a:off x="1253000" y="489067"/>
            <a:ext cx="5080000" cy="6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2BCBE"/>
              </a:buClr>
              <a:buSzPts val="2400"/>
              <a:buFont typeface="Josefin Sans"/>
              <a:buNone/>
              <a:defRPr sz="3200" b="1">
                <a:solidFill>
                  <a:srgbClr val="62BCBE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20933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8330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211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3763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815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408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2708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806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1282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6971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590758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8220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948560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9562553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963603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2493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5978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09668-9491-4797-ABF2-047104952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AFF372-2662-4EBD-8B48-46A83799A0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BA9716-0857-4E4C-8E94-ED80E04F2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4A59-491A-4B63-9D4B-0EA751CF2302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E7B3A-3794-49C6-961D-5B5825DB0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F83DA-6812-4DA3-B973-84AE78386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C882E-3B8F-407E-91DE-F0E72A7C2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1216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5531B-C103-4617-939E-338E43C70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18851-0F03-46CD-B278-B8BE64418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DECEE-BA03-48CB-A04D-90E5C6537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4A59-491A-4B63-9D4B-0EA751CF2302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0B7DE-06D9-4D01-A53E-9366A5401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64B93-9635-4029-B73B-7111E7A89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C882E-3B8F-407E-91DE-F0E72A7C2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6011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A845B-A818-48AC-9D6F-DD44C5C01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0C2D0E-7684-4CA7-920C-B3284A435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8BF88-9CF1-4416-AA98-7E55B16BB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4A59-491A-4B63-9D4B-0EA751CF2302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198ED-538F-4130-ADE4-6534AAFA7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C8347-D55C-4E3F-8051-58B2F2692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C882E-3B8F-407E-91DE-F0E72A7C2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9684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8C056-A948-4438-A739-6924B30E7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D9BCE-FEC1-4324-AB10-787D992153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19E5C8-6B81-423E-A92E-95ADCD344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FF62F7-B7CB-4931-A842-1F3957108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4A59-491A-4B63-9D4B-0EA751CF2302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5EFBA0-E539-4026-8EFB-6D56DB590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299180-10FF-47FE-90DA-FDA90E81C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C882E-3B8F-407E-91DE-F0E72A7C2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205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23B3E-52DF-4D2E-8C69-B3295CF3B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AEC69-16A3-43D2-8A2F-162757EFE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D88476-5ADF-42FA-AFB4-69CE504CED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DA4088-38D0-4634-A603-5861B28B29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3EF171-B8D1-4651-BA7E-5CEEB5585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469630-0922-4B5F-B8A5-4AE13F5BB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4A59-491A-4B63-9D4B-0EA751CF2302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ABF481-87DE-4240-A618-D4AFEA762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37B3CA-9406-4217-8C7C-F8C97C753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C882E-3B8F-407E-91DE-F0E72A7C2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614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F1096-5C54-44CD-8E61-44856F53A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05C72E-9DDB-4B69-9AA2-96D2C154E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4A59-491A-4B63-9D4B-0EA751CF2302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5BB15-C515-4D3C-AAF7-242EB8FF2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A517C7-C7DD-4630-B233-B9982BDD7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C882E-3B8F-407E-91DE-F0E72A7C2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3400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0C5BCC-D8F1-4AE9-8149-854C0B178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4A59-491A-4B63-9D4B-0EA751CF2302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406A1B-A2CD-4E7E-B70B-631D6F568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DBAB58-8F83-4A28-964C-2E848E0E8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C882E-3B8F-407E-91DE-F0E72A7C2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7164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2F5C7-CBDD-4DE8-B7D1-36EB5646F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098A5-79BF-4B1D-B106-EF2182320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75C987-16D1-4C69-AFB0-E88AEB1373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B00C0-8E06-48F4-9EAF-C0EEF4D2D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4A59-491A-4B63-9D4B-0EA751CF2302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948085-1948-449B-8EC1-F7042F61A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8551B0-AAF9-4085-8219-8ECC21EE3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C882E-3B8F-407E-91DE-F0E72A7C2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8684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1BC8F-9484-4F67-AAA1-C301DBB31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A6C0B0-A0AA-47FE-9712-5DBD918299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45DAF-6BD1-40FE-B4C9-3AB8C20760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067486-C9B0-4F8D-8103-773CFD9B6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4A59-491A-4B63-9D4B-0EA751CF2302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0700B6-F2A6-4BE2-A51C-846604893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D5CF9-ACFF-4D11-9E70-441EA8C55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C882E-3B8F-407E-91DE-F0E72A7C2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437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445FD-A161-4037-9EF6-F69D17C80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0BFF1D-B217-4B0C-8FB8-7B6309AE9E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75C46F-326B-43A1-9BD8-1413297D4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4A59-491A-4B63-9D4B-0EA751CF2302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2E450-CA91-4577-B0EE-5909C7F84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324E0-90F5-4ABB-ADCE-F6E79938A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C882E-3B8F-407E-91DE-F0E72A7C2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7942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18ED49-81B4-4E59-95C8-9ED01387B6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21AA92-07CC-4590-9C3E-B333FDC688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9A77F-16E4-47B3-B3D7-C9FDC5086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4A59-491A-4B63-9D4B-0EA751CF2302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F36DA-2EBB-4D18-A651-70278B04B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A61AF-015B-43F5-A992-48E0CF3A6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C882E-3B8F-407E-91DE-F0E72A7C2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7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9B55F0D-6557-4B8A-BC3F-A819FA5EF327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3A5FF87-B6C6-43AF-AF2F-6A435DF98DB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3920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39" r:id="rId12"/>
    <p:sldLayoutId id="2147483840" r:id="rId13"/>
    <p:sldLayoutId id="2147483842" r:id="rId14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773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AB4019-AED7-4331-8510-9ED5F4A2A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A4DBC-89FC-460C-860E-2C56A23103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CAEDE-6414-42F5-961B-3C0DA2EBFD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84A59-491A-4B63-9D4B-0EA751CF2302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84908-42D0-4124-AF8B-63D2D5E200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2D753-479E-447A-BFF5-492AA63BE0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C882E-3B8F-407E-91DE-F0E72A7C2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00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>
            <a:spLocks noGrp="1"/>
          </p:cNvSpPr>
          <p:nvPr>
            <p:ph type="subTitle" idx="1"/>
          </p:nvPr>
        </p:nvSpPr>
        <p:spPr>
          <a:xfrm>
            <a:off x="5374105" y="3112261"/>
            <a:ext cx="3916315" cy="969408"/>
          </a:xfrm>
          <a:prstGeom prst="rect">
            <a:avLst/>
          </a:prstGeom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n-US" sz="5333" dirty="0">
                <a:solidFill>
                  <a:schemeClr val="accent6">
                    <a:lumMod val="75000"/>
                  </a:schemeClr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KONSULTASI BERMAKNA</a:t>
            </a:r>
            <a:endParaRPr sz="5333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4BE59493-2B91-1C4C-BFD3-F273D1841D8C}"/>
              </a:ext>
            </a:extLst>
          </p:cNvPr>
          <p:cNvGrpSpPr/>
          <p:nvPr/>
        </p:nvGrpSpPr>
        <p:grpSpPr>
          <a:xfrm flipH="1">
            <a:off x="871186" y="843167"/>
            <a:ext cx="4070972" cy="4747815"/>
            <a:chOff x="5205585" y="729935"/>
            <a:chExt cx="3053229" cy="3560861"/>
          </a:xfrm>
        </p:grpSpPr>
        <p:sp>
          <p:nvSpPr>
            <p:cNvPr id="316" name="Google Shape;729;p29">
              <a:extLst>
                <a:ext uri="{FF2B5EF4-FFF2-40B4-BE49-F238E27FC236}">
                  <a16:creationId xmlns:a16="http://schemas.microsoft.com/office/drawing/2014/main" id="{D9B20AF0-BFCF-2540-A14D-83F87C384382}"/>
                </a:ext>
              </a:extLst>
            </p:cNvPr>
            <p:cNvSpPr/>
            <p:nvPr/>
          </p:nvSpPr>
          <p:spPr>
            <a:xfrm rot="-368550" flipH="1">
              <a:off x="5205585" y="3359654"/>
              <a:ext cx="3053229" cy="931142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17" name="Google Shape;732;p29">
              <a:extLst>
                <a:ext uri="{FF2B5EF4-FFF2-40B4-BE49-F238E27FC236}">
                  <a16:creationId xmlns:a16="http://schemas.microsoft.com/office/drawing/2014/main" id="{B52500ED-D75C-D34F-92C2-50F33CE63DE5}"/>
                </a:ext>
              </a:extLst>
            </p:cNvPr>
            <p:cNvSpPr/>
            <p:nvPr/>
          </p:nvSpPr>
          <p:spPr>
            <a:xfrm flipH="1">
              <a:off x="8096073" y="3351039"/>
              <a:ext cx="14312" cy="3533"/>
            </a:xfrm>
            <a:custGeom>
              <a:avLst/>
              <a:gdLst/>
              <a:ahLst/>
              <a:cxnLst/>
              <a:rect l="l" t="t" r="r" b="b"/>
              <a:pathLst>
                <a:path w="320" h="79" extrusionOk="0">
                  <a:moveTo>
                    <a:pt x="1" y="1"/>
                  </a:moveTo>
                  <a:lnTo>
                    <a:pt x="1" y="1"/>
                  </a:lnTo>
                  <a:cubicBezTo>
                    <a:pt x="86" y="51"/>
                    <a:pt x="205" y="78"/>
                    <a:pt x="320" y="78"/>
                  </a:cubicBezTo>
                  <a:cubicBezTo>
                    <a:pt x="205" y="78"/>
                    <a:pt x="89" y="51"/>
                    <a:pt x="1" y="1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18" name="Google Shape;733;p29">
              <a:extLst>
                <a:ext uri="{FF2B5EF4-FFF2-40B4-BE49-F238E27FC236}">
                  <a16:creationId xmlns:a16="http://schemas.microsoft.com/office/drawing/2014/main" id="{6E2FDAA8-4B0F-BD4D-BF68-8076E3A71C16}"/>
                </a:ext>
              </a:extLst>
            </p:cNvPr>
            <p:cNvSpPr/>
            <p:nvPr/>
          </p:nvSpPr>
          <p:spPr>
            <a:xfrm flipH="1">
              <a:off x="8182750" y="2442109"/>
              <a:ext cx="16325" cy="2639"/>
            </a:xfrm>
            <a:custGeom>
              <a:avLst/>
              <a:gdLst/>
              <a:ahLst/>
              <a:cxnLst/>
              <a:rect l="l" t="t" r="r" b="b"/>
              <a:pathLst>
                <a:path w="365" h="59" extrusionOk="0">
                  <a:moveTo>
                    <a:pt x="1" y="1"/>
                  </a:moveTo>
                  <a:cubicBezTo>
                    <a:pt x="126" y="1"/>
                    <a:pt x="256" y="21"/>
                    <a:pt x="365" y="59"/>
                  </a:cubicBezTo>
                  <a:cubicBezTo>
                    <a:pt x="256" y="21"/>
                    <a:pt x="130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19" name="Google Shape;734;p29">
              <a:extLst>
                <a:ext uri="{FF2B5EF4-FFF2-40B4-BE49-F238E27FC236}">
                  <a16:creationId xmlns:a16="http://schemas.microsoft.com/office/drawing/2014/main" id="{D30189FF-9F64-EF4D-A9E9-8FAE7AACCD8B}"/>
                </a:ext>
              </a:extLst>
            </p:cNvPr>
            <p:cNvSpPr/>
            <p:nvPr/>
          </p:nvSpPr>
          <p:spPr>
            <a:xfrm flipH="1">
              <a:off x="6935415" y="3453348"/>
              <a:ext cx="473280" cy="287090"/>
            </a:xfrm>
            <a:custGeom>
              <a:avLst/>
              <a:gdLst/>
              <a:ahLst/>
              <a:cxnLst/>
              <a:rect l="l" t="t" r="r" b="b"/>
              <a:pathLst>
                <a:path w="10582" h="6419" extrusionOk="0">
                  <a:moveTo>
                    <a:pt x="10581" y="0"/>
                  </a:moveTo>
                  <a:lnTo>
                    <a:pt x="1" y="6120"/>
                  </a:lnTo>
                  <a:lnTo>
                    <a:pt x="504" y="6418"/>
                  </a:lnTo>
                  <a:lnTo>
                    <a:pt x="10581" y="595"/>
                  </a:lnTo>
                  <a:lnTo>
                    <a:pt x="10581" y="0"/>
                  </a:ln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20" name="Google Shape;735;p29">
              <a:extLst>
                <a:ext uri="{FF2B5EF4-FFF2-40B4-BE49-F238E27FC236}">
                  <a16:creationId xmlns:a16="http://schemas.microsoft.com/office/drawing/2014/main" id="{2F7E3CC5-23A6-2A44-9A8E-478BA997B3E7}"/>
                </a:ext>
              </a:extLst>
            </p:cNvPr>
            <p:cNvSpPr/>
            <p:nvPr/>
          </p:nvSpPr>
          <p:spPr>
            <a:xfrm flipH="1">
              <a:off x="7521939" y="1657582"/>
              <a:ext cx="449799" cy="1817266"/>
            </a:xfrm>
            <a:custGeom>
              <a:avLst/>
              <a:gdLst/>
              <a:ahLst/>
              <a:cxnLst/>
              <a:rect l="l" t="t" r="r" b="b"/>
              <a:pathLst>
                <a:path w="10057" h="40632" extrusionOk="0">
                  <a:moveTo>
                    <a:pt x="9155" y="1"/>
                  </a:moveTo>
                  <a:cubicBezTo>
                    <a:pt x="9092" y="1"/>
                    <a:pt x="9031" y="44"/>
                    <a:pt x="9013" y="112"/>
                  </a:cubicBezTo>
                  <a:lnTo>
                    <a:pt x="14" y="40062"/>
                  </a:lnTo>
                  <a:cubicBezTo>
                    <a:pt x="0" y="40123"/>
                    <a:pt x="28" y="40185"/>
                    <a:pt x="82" y="40216"/>
                  </a:cubicBezTo>
                  <a:lnTo>
                    <a:pt x="670" y="40556"/>
                  </a:lnTo>
                  <a:cubicBezTo>
                    <a:pt x="673" y="40559"/>
                    <a:pt x="673" y="40559"/>
                    <a:pt x="677" y="40562"/>
                  </a:cubicBezTo>
                  <a:cubicBezTo>
                    <a:pt x="764" y="40607"/>
                    <a:pt x="872" y="40631"/>
                    <a:pt x="983" y="40631"/>
                  </a:cubicBezTo>
                  <a:cubicBezTo>
                    <a:pt x="998" y="40631"/>
                    <a:pt x="1013" y="40631"/>
                    <a:pt x="1028" y="40630"/>
                  </a:cubicBezTo>
                  <a:lnTo>
                    <a:pt x="1279" y="39525"/>
                  </a:lnTo>
                  <a:lnTo>
                    <a:pt x="10044" y="608"/>
                  </a:lnTo>
                  <a:cubicBezTo>
                    <a:pt x="10057" y="550"/>
                    <a:pt x="10030" y="485"/>
                    <a:pt x="9975" y="455"/>
                  </a:cubicBezTo>
                  <a:lnTo>
                    <a:pt x="9224" y="19"/>
                  </a:lnTo>
                  <a:cubicBezTo>
                    <a:pt x="9202" y="7"/>
                    <a:pt x="9178" y="1"/>
                    <a:pt x="9155" y="1"/>
                  </a:cubicBez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21" name="Google Shape;736;p29">
              <a:extLst>
                <a:ext uri="{FF2B5EF4-FFF2-40B4-BE49-F238E27FC236}">
                  <a16:creationId xmlns:a16="http://schemas.microsoft.com/office/drawing/2014/main" id="{EE0AB31A-66D5-DB4F-9700-DF00609FD65A}"/>
                </a:ext>
              </a:extLst>
            </p:cNvPr>
            <p:cNvSpPr/>
            <p:nvPr/>
          </p:nvSpPr>
          <p:spPr>
            <a:xfrm flipH="1">
              <a:off x="7476319" y="1654183"/>
              <a:ext cx="449486" cy="1820621"/>
            </a:xfrm>
            <a:custGeom>
              <a:avLst/>
              <a:gdLst/>
              <a:ahLst/>
              <a:cxnLst/>
              <a:rect l="l" t="t" r="r" b="b"/>
              <a:pathLst>
                <a:path w="10050" h="40707" extrusionOk="0">
                  <a:moveTo>
                    <a:pt x="10050" y="1"/>
                  </a:moveTo>
                  <a:lnTo>
                    <a:pt x="9041" y="585"/>
                  </a:lnTo>
                  <a:lnTo>
                    <a:pt x="252" y="39601"/>
                  </a:lnTo>
                  <a:lnTo>
                    <a:pt x="1" y="40706"/>
                  </a:lnTo>
                  <a:cubicBezTo>
                    <a:pt x="112" y="40706"/>
                    <a:pt x="221" y="40682"/>
                    <a:pt x="307" y="40632"/>
                  </a:cubicBezTo>
                  <a:lnTo>
                    <a:pt x="894" y="40292"/>
                  </a:lnTo>
                  <a:cubicBezTo>
                    <a:pt x="949" y="40257"/>
                    <a:pt x="990" y="40204"/>
                    <a:pt x="1007" y="40138"/>
                  </a:cubicBezTo>
                  <a:lnTo>
                    <a:pt x="10050" y="1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22" name="Google Shape;737;p29">
              <a:extLst>
                <a:ext uri="{FF2B5EF4-FFF2-40B4-BE49-F238E27FC236}">
                  <a16:creationId xmlns:a16="http://schemas.microsoft.com/office/drawing/2014/main" id="{D98ACA3E-9DB1-7548-BE30-D4A558D8A47C}"/>
                </a:ext>
              </a:extLst>
            </p:cNvPr>
            <p:cNvSpPr/>
            <p:nvPr/>
          </p:nvSpPr>
          <p:spPr>
            <a:xfrm flipH="1">
              <a:off x="7431102" y="2540504"/>
              <a:ext cx="45396" cy="1584920"/>
            </a:xfrm>
            <a:custGeom>
              <a:avLst/>
              <a:gdLst/>
              <a:ahLst/>
              <a:cxnLst/>
              <a:rect l="l" t="t" r="r" b="b"/>
              <a:pathLst>
                <a:path w="1015" h="35437" extrusionOk="0">
                  <a:moveTo>
                    <a:pt x="1" y="1"/>
                  </a:moveTo>
                  <a:lnTo>
                    <a:pt x="4" y="34856"/>
                  </a:lnTo>
                  <a:cubicBezTo>
                    <a:pt x="4" y="34924"/>
                    <a:pt x="45" y="34992"/>
                    <a:pt x="134" y="35043"/>
                  </a:cubicBezTo>
                  <a:lnTo>
                    <a:pt x="680" y="35359"/>
                  </a:lnTo>
                  <a:cubicBezTo>
                    <a:pt x="684" y="35363"/>
                    <a:pt x="684" y="35363"/>
                    <a:pt x="688" y="35363"/>
                  </a:cubicBezTo>
                  <a:cubicBezTo>
                    <a:pt x="776" y="35413"/>
                    <a:pt x="895" y="35437"/>
                    <a:pt x="1014" y="35437"/>
                  </a:cubicBezTo>
                  <a:lnTo>
                    <a:pt x="1014" y="34278"/>
                  </a:lnTo>
                  <a:lnTo>
                    <a:pt x="1011" y="58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23" name="Google Shape;738;p29">
              <a:extLst>
                <a:ext uri="{FF2B5EF4-FFF2-40B4-BE49-F238E27FC236}">
                  <a16:creationId xmlns:a16="http://schemas.microsoft.com/office/drawing/2014/main" id="{81333680-A17B-2346-A213-BBBDF71FB207}"/>
                </a:ext>
              </a:extLst>
            </p:cNvPr>
            <p:cNvSpPr/>
            <p:nvPr/>
          </p:nvSpPr>
          <p:spPr>
            <a:xfrm flipH="1">
              <a:off x="7385975" y="2540683"/>
              <a:ext cx="45351" cy="1584741"/>
            </a:xfrm>
            <a:custGeom>
              <a:avLst/>
              <a:gdLst/>
              <a:ahLst/>
              <a:cxnLst/>
              <a:rect l="l" t="t" r="r" b="b"/>
              <a:pathLst>
                <a:path w="1014" h="35433" extrusionOk="0">
                  <a:moveTo>
                    <a:pt x="1013" y="0"/>
                  </a:moveTo>
                  <a:lnTo>
                    <a:pt x="1" y="582"/>
                  </a:lnTo>
                  <a:lnTo>
                    <a:pt x="4" y="34274"/>
                  </a:lnTo>
                  <a:lnTo>
                    <a:pt x="4" y="35433"/>
                  </a:lnTo>
                  <a:cubicBezTo>
                    <a:pt x="123" y="35433"/>
                    <a:pt x="246" y="35409"/>
                    <a:pt x="334" y="35355"/>
                  </a:cubicBezTo>
                  <a:lnTo>
                    <a:pt x="878" y="35039"/>
                  </a:lnTo>
                  <a:cubicBezTo>
                    <a:pt x="959" y="34991"/>
                    <a:pt x="1007" y="34927"/>
                    <a:pt x="1010" y="34866"/>
                  </a:cubicBezTo>
                  <a:lnTo>
                    <a:pt x="1010" y="34838"/>
                  </a:lnTo>
                  <a:lnTo>
                    <a:pt x="1013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24" name="Google Shape;739;p29">
              <a:extLst>
                <a:ext uri="{FF2B5EF4-FFF2-40B4-BE49-F238E27FC236}">
                  <a16:creationId xmlns:a16="http://schemas.microsoft.com/office/drawing/2014/main" id="{3B70E36A-626C-9E40-B8B6-D2CDAE2C2698}"/>
                </a:ext>
              </a:extLst>
            </p:cNvPr>
            <p:cNvSpPr/>
            <p:nvPr/>
          </p:nvSpPr>
          <p:spPr>
            <a:xfrm flipH="1">
              <a:off x="6846189" y="2358025"/>
              <a:ext cx="314148" cy="1429679"/>
            </a:xfrm>
            <a:custGeom>
              <a:avLst/>
              <a:gdLst/>
              <a:ahLst/>
              <a:cxnLst/>
              <a:rect l="l" t="t" r="r" b="b"/>
              <a:pathLst>
                <a:path w="7024" h="31966" extrusionOk="0">
                  <a:moveTo>
                    <a:pt x="0" y="1"/>
                  </a:moveTo>
                  <a:lnTo>
                    <a:pt x="6010" y="31357"/>
                  </a:lnTo>
                  <a:cubicBezTo>
                    <a:pt x="6028" y="31439"/>
                    <a:pt x="6075" y="31511"/>
                    <a:pt x="6150" y="31551"/>
                  </a:cubicBezTo>
                  <a:lnTo>
                    <a:pt x="6711" y="31875"/>
                  </a:lnTo>
                  <a:cubicBezTo>
                    <a:pt x="6830" y="31946"/>
                    <a:pt x="6956" y="31966"/>
                    <a:pt x="7024" y="31966"/>
                  </a:cubicBezTo>
                  <a:lnTo>
                    <a:pt x="6809" y="30837"/>
                  </a:lnTo>
                  <a:lnTo>
                    <a:pt x="1010" y="58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25" name="Google Shape;740;p29">
              <a:extLst>
                <a:ext uri="{FF2B5EF4-FFF2-40B4-BE49-F238E27FC236}">
                  <a16:creationId xmlns:a16="http://schemas.microsoft.com/office/drawing/2014/main" id="{C98BF5A6-59F1-364D-A317-FB3F5F804F30}"/>
                </a:ext>
              </a:extLst>
            </p:cNvPr>
            <p:cNvSpPr/>
            <p:nvPr/>
          </p:nvSpPr>
          <p:spPr>
            <a:xfrm flipH="1">
              <a:off x="6801196" y="2358204"/>
              <a:ext cx="314014" cy="1429500"/>
            </a:xfrm>
            <a:custGeom>
              <a:avLst/>
              <a:gdLst/>
              <a:ahLst/>
              <a:cxnLst/>
              <a:rect l="l" t="t" r="r" b="b"/>
              <a:pathLst>
                <a:path w="7021" h="31962" extrusionOk="0">
                  <a:moveTo>
                    <a:pt x="1014" y="0"/>
                  </a:moveTo>
                  <a:lnTo>
                    <a:pt x="1" y="579"/>
                  </a:lnTo>
                  <a:lnTo>
                    <a:pt x="5800" y="30833"/>
                  </a:lnTo>
                  <a:lnTo>
                    <a:pt x="6015" y="31962"/>
                  </a:lnTo>
                  <a:cubicBezTo>
                    <a:pt x="6134" y="31962"/>
                    <a:pt x="6253" y="31935"/>
                    <a:pt x="6345" y="31884"/>
                  </a:cubicBezTo>
                  <a:lnTo>
                    <a:pt x="6371" y="31871"/>
                  </a:lnTo>
                  <a:lnTo>
                    <a:pt x="6886" y="31571"/>
                  </a:lnTo>
                  <a:cubicBezTo>
                    <a:pt x="6977" y="31516"/>
                    <a:pt x="7021" y="31449"/>
                    <a:pt x="7021" y="31381"/>
                  </a:cubicBezTo>
                  <a:lnTo>
                    <a:pt x="7021" y="31374"/>
                  </a:lnTo>
                  <a:lnTo>
                    <a:pt x="7014" y="31337"/>
                  </a:lnTo>
                  <a:lnTo>
                    <a:pt x="7014" y="31330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26" name="Google Shape;741;p29">
              <a:extLst>
                <a:ext uri="{FF2B5EF4-FFF2-40B4-BE49-F238E27FC236}">
                  <a16:creationId xmlns:a16="http://schemas.microsoft.com/office/drawing/2014/main" id="{230AF00D-9505-EC4D-AD7B-70687067AA92}"/>
                </a:ext>
              </a:extLst>
            </p:cNvPr>
            <p:cNvSpPr/>
            <p:nvPr/>
          </p:nvSpPr>
          <p:spPr>
            <a:xfrm flipH="1">
              <a:off x="6890422" y="3453929"/>
              <a:ext cx="511251" cy="347200"/>
            </a:xfrm>
            <a:custGeom>
              <a:avLst/>
              <a:gdLst/>
              <a:ahLst/>
              <a:cxnLst/>
              <a:rect l="l" t="t" r="r" b="b"/>
              <a:pathLst>
                <a:path w="11431" h="7763" extrusionOk="0">
                  <a:moveTo>
                    <a:pt x="11430" y="0"/>
                  </a:moveTo>
                  <a:lnTo>
                    <a:pt x="0" y="6600"/>
                  </a:lnTo>
                  <a:lnTo>
                    <a:pt x="0" y="7762"/>
                  </a:lnTo>
                  <a:lnTo>
                    <a:pt x="11430" y="1163"/>
                  </a:lnTo>
                  <a:lnTo>
                    <a:pt x="11430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27" name="Google Shape;742;p29">
              <a:extLst>
                <a:ext uri="{FF2B5EF4-FFF2-40B4-BE49-F238E27FC236}">
                  <a16:creationId xmlns:a16="http://schemas.microsoft.com/office/drawing/2014/main" id="{7D217C24-130C-9841-9403-0F93B47E7445}"/>
                </a:ext>
              </a:extLst>
            </p:cNvPr>
            <p:cNvSpPr/>
            <p:nvPr/>
          </p:nvSpPr>
          <p:spPr>
            <a:xfrm flipH="1">
              <a:off x="6619925" y="2261911"/>
              <a:ext cx="1487285" cy="900940"/>
            </a:xfrm>
            <a:custGeom>
              <a:avLst/>
              <a:gdLst/>
              <a:ahLst/>
              <a:cxnLst/>
              <a:rect l="l" t="t" r="r" b="b"/>
              <a:pathLst>
                <a:path w="33254" h="20144" extrusionOk="0">
                  <a:moveTo>
                    <a:pt x="29221" y="0"/>
                  </a:moveTo>
                  <a:cubicBezTo>
                    <a:pt x="29105" y="0"/>
                    <a:pt x="28988" y="26"/>
                    <a:pt x="28898" y="77"/>
                  </a:cubicBezTo>
                  <a:lnTo>
                    <a:pt x="324" y="16575"/>
                  </a:lnTo>
                  <a:cubicBezTo>
                    <a:pt x="143" y="16681"/>
                    <a:pt x="1" y="16929"/>
                    <a:pt x="1" y="17133"/>
                  </a:cubicBezTo>
                  <a:lnTo>
                    <a:pt x="1" y="17554"/>
                  </a:lnTo>
                  <a:cubicBezTo>
                    <a:pt x="1" y="17758"/>
                    <a:pt x="143" y="18010"/>
                    <a:pt x="324" y="18112"/>
                  </a:cubicBezTo>
                  <a:lnTo>
                    <a:pt x="3710" y="20068"/>
                  </a:lnTo>
                  <a:cubicBezTo>
                    <a:pt x="3798" y="20118"/>
                    <a:pt x="3914" y="20144"/>
                    <a:pt x="4031" y="20144"/>
                  </a:cubicBezTo>
                  <a:cubicBezTo>
                    <a:pt x="4147" y="20144"/>
                    <a:pt x="4263" y="20118"/>
                    <a:pt x="4352" y="20068"/>
                  </a:cubicBezTo>
                  <a:lnTo>
                    <a:pt x="32931" y="3568"/>
                  </a:lnTo>
                  <a:cubicBezTo>
                    <a:pt x="33108" y="3466"/>
                    <a:pt x="33254" y="3214"/>
                    <a:pt x="33254" y="3010"/>
                  </a:cubicBezTo>
                  <a:lnTo>
                    <a:pt x="33254" y="2592"/>
                  </a:lnTo>
                  <a:cubicBezTo>
                    <a:pt x="33254" y="2385"/>
                    <a:pt x="33108" y="2137"/>
                    <a:pt x="32931" y="2031"/>
                  </a:cubicBezTo>
                  <a:lnTo>
                    <a:pt x="29544" y="77"/>
                  </a:lnTo>
                  <a:cubicBezTo>
                    <a:pt x="29454" y="26"/>
                    <a:pt x="29338" y="0"/>
                    <a:pt x="292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28" name="Google Shape;743;p29">
              <a:extLst>
                <a:ext uri="{FF2B5EF4-FFF2-40B4-BE49-F238E27FC236}">
                  <a16:creationId xmlns:a16="http://schemas.microsoft.com/office/drawing/2014/main" id="{9F63C7FC-B6D6-DA46-8E79-A852BCD4C9FA}"/>
                </a:ext>
              </a:extLst>
            </p:cNvPr>
            <p:cNvSpPr/>
            <p:nvPr/>
          </p:nvSpPr>
          <p:spPr>
            <a:xfrm flipH="1">
              <a:off x="6626455" y="2330832"/>
              <a:ext cx="1472884" cy="779959"/>
            </a:xfrm>
            <a:custGeom>
              <a:avLst/>
              <a:gdLst/>
              <a:ahLst/>
              <a:cxnLst/>
              <a:rect l="l" t="t" r="r" b="b"/>
              <a:pathLst>
                <a:path w="32932" h="17439" extrusionOk="0">
                  <a:moveTo>
                    <a:pt x="766" y="14678"/>
                  </a:moveTo>
                  <a:lnTo>
                    <a:pt x="148" y="15034"/>
                  </a:lnTo>
                  <a:cubicBezTo>
                    <a:pt x="76" y="15075"/>
                    <a:pt x="32" y="15130"/>
                    <a:pt x="18" y="15181"/>
                  </a:cubicBezTo>
                  <a:cubicBezTo>
                    <a:pt x="1" y="15246"/>
                    <a:pt x="25" y="15310"/>
                    <a:pt x="82" y="15365"/>
                  </a:cubicBezTo>
                  <a:cubicBezTo>
                    <a:pt x="99" y="15378"/>
                    <a:pt x="123" y="15395"/>
                    <a:pt x="148" y="15409"/>
                  </a:cubicBezTo>
                  <a:lnTo>
                    <a:pt x="1347" y="16102"/>
                  </a:lnTo>
                  <a:cubicBezTo>
                    <a:pt x="1058" y="15925"/>
                    <a:pt x="813" y="15517"/>
                    <a:pt x="793" y="15184"/>
                  </a:cubicBezTo>
                  <a:lnTo>
                    <a:pt x="766" y="14678"/>
                  </a:lnTo>
                  <a:close/>
                  <a:moveTo>
                    <a:pt x="31904" y="0"/>
                  </a:moveTo>
                  <a:cubicBezTo>
                    <a:pt x="31813" y="171"/>
                    <a:pt x="31680" y="320"/>
                    <a:pt x="31531" y="405"/>
                  </a:cubicBezTo>
                  <a:lnTo>
                    <a:pt x="3384" y="16656"/>
                  </a:lnTo>
                  <a:cubicBezTo>
                    <a:pt x="3380" y="16656"/>
                    <a:pt x="3380" y="16660"/>
                    <a:pt x="3380" y="16660"/>
                  </a:cubicBezTo>
                  <a:lnTo>
                    <a:pt x="3377" y="16660"/>
                  </a:lnTo>
                  <a:cubicBezTo>
                    <a:pt x="3231" y="16744"/>
                    <a:pt x="3037" y="16785"/>
                    <a:pt x="2847" y="16785"/>
                  </a:cubicBezTo>
                  <a:cubicBezTo>
                    <a:pt x="2660" y="16785"/>
                    <a:pt x="2473" y="16744"/>
                    <a:pt x="2326" y="16666"/>
                  </a:cubicBezTo>
                  <a:lnTo>
                    <a:pt x="2326" y="16666"/>
                  </a:lnTo>
                  <a:lnTo>
                    <a:pt x="3534" y="17364"/>
                  </a:lnTo>
                  <a:cubicBezTo>
                    <a:pt x="3557" y="17377"/>
                    <a:pt x="3588" y="17391"/>
                    <a:pt x="3619" y="17400"/>
                  </a:cubicBezTo>
                  <a:cubicBezTo>
                    <a:pt x="3625" y="17405"/>
                    <a:pt x="3632" y="17408"/>
                    <a:pt x="3639" y="17408"/>
                  </a:cubicBezTo>
                  <a:cubicBezTo>
                    <a:pt x="3707" y="17428"/>
                    <a:pt x="3782" y="17438"/>
                    <a:pt x="3853" y="17438"/>
                  </a:cubicBezTo>
                  <a:cubicBezTo>
                    <a:pt x="3972" y="17438"/>
                    <a:pt x="4088" y="17414"/>
                    <a:pt x="4176" y="17364"/>
                  </a:cubicBezTo>
                  <a:lnTo>
                    <a:pt x="32755" y="864"/>
                  </a:lnTo>
                  <a:cubicBezTo>
                    <a:pt x="32932" y="762"/>
                    <a:pt x="32932" y="596"/>
                    <a:pt x="32755" y="490"/>
                  </a:cubicBezTo>
                  <a:lnTo>
                    <a:pt x="3190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29" name="Google Shape;744;p29">
              <a:extLst>
                <a:ext uri="{FF2B5EF4-FFF2-40B4-BE49-F238E27FC236}">
                  <a16:creationId xmlns:a16="http://schemas.microsoft.com/office/drawing/2014/main" id="{1FA516F1-4F0D-0A41-86DB-D899EDF83276}"/>
                </a:ext>
              </a:extLst>
            </p:cNvPr>
            <p:cNvSpPr/>
            <p:nvPr/>
          </p:nvSpPr>
          <p:spPr>
            <a:xfrm flipH="1">
              <a:off x="7927013" y="3159413"/>
              <a:ext cx="14312" cy="3533"/>
            </a:xfrm>
            <a:custGeom>
              <a:avLst/>
              <a:gdLst/>
              <a:ahLst/>
              <a:cxnLst/>
              <a:rect l="l" t="t" r="r" b="b"/>
              <a:pathLst>
                <a:path w="320" h="79" extrusionOk="0">
                  <a:moveTo>
                    <a:pt x="1" y="1"/>
                  </a:moveTo>
                  <a:lnTo>
                    <a:pt x="1" y="1"/>
                  </a:lnTo>
                  <a:cubicBezTo>
                    <a:pt x="86" y="51"/>
                    <a:pt x="205" y="78"/>
                    <a:pt x="320" y="78"/>
                  </a:cubicBezTo>
                  <a:cubicBezTo>
                    <a:pt x="205" y="78"/>
                    <a:pt x="89" y="51"/>
                    <a:pt x="1" y="1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30" name="Google Shape;745;p29">
              <a:extLst>
                <a:ext uri="{FF2B5EF4-FFF2-40B4-BE49-F238E27FC236}">
                  <a16:creationId xmlns:a16="http://schemas.microsoft.com/office/drawing/2014/main" id="{425FF721-62AC-6D48-8609-DE2ACCADF4C7}"/>
                </a:ext>
              </a:extLst>
            </p:cNvPr>
            <p:cNvSpPr/>
            <p:nvPr/>
          </p:nvSpPr>
          <p:spPr>
            <a:xfrm flipH="1">
              <a:off x="7927013" y="3005379"/>
              <a:ext cx="180197" cy="157566"/>
            </a:xfrm>
            <a:custGeom>
              <a:avLst/>
              <a:gdLst/>
              <a:ahLst/>
              <a:cxnLst/>
              <a:rect l="l" t="t" r="r" b="b"/>
              <a:pathLst>
                <a:path w="4029" h="3523" extrusionOk="0">
                  <a:moveTo>
                    <a:pt x="258" y="0"/>
                  </a:moveTo>
                  <a:cubicBezTo>
                    <a:pt x="109" y="119"/>
                    <a:pt x="1" y="333"/>
                    <a:pt x="1" y="514"/>
                  </a:cubicBezTo>
                  <a:lnTo>
                    <a:pt x="1" y="931"/>
                  </a:lnTo>
                  <a:cubicBezTo>
                    <a:pt x="1" y="1122"/>
                    <a:pt x="126" y="1350"/>
                    <a:pt x="286" y="1466"/>
                  </a:cubicBezTo>
                  <a:cubicBezTo>
                    <a:pt x="296" y="1476"/>
                    <a:pt x="310" y="1482"/>
                    <a:pt x="324" y="1489"/>
                  </a:cubicBezTo>
                  <a:lnTo>
                    <a:pt x="3710" y="3445"/>
                  </a:lnTo>
                  <a:cubicBezTo>
                    <a:pt x="3798" y="3495"/>
                    <a:pt x="3914" y="3522"/>
                    <a:pt x="4029" y="3522"/>
                  </a:cubicBezTo>
                  <a:lnTo>
                    <a:pt x="4029" y="2359"/>
                  </a:lnTo>
                  <a:cubicBezTo>
                    <a:pt x="3958" y="2359"/>
                    <a:pt x="3883" y="2346"/>
                    <a:pt x="3815" y="2326"/>
                  </a:cubicBezTo>
                  <a:cubicBezTo>
                    <a:pt x="3808" y="2326"/>
                    <a:pt x="3801" y="2323"/>
                    <a:pt x="3795" y="2318"/>
                  </a:cubicBezTo>
                  <a:cubicBezTo>
                    <a:pt x="3764" y="2309"/>
                    <a:pt x="3737" y="2295"/>
                    <a:pt x="3710" y="2282"/>
                  </a:cubicBezTo>
                  <a:lnTo>
                    <a:pt x="2489" y="1578"/>
                  </a:lnTo>
                  <a:cubicBezTo>
                    <a:pt x="2489" y="1578"/>
                    <a:pt x="2486" y="1578"/>
                    <a:pt x="2486" y="1574"/>
                  </a:cubicBezTo>
                  <a:lnTo>
                    <a:pt x="1543" y="1030"/>
                  </a:lnTo>
                  <a:lnTo>
                    <a:pt x="1540" y="1030"/>
                  </a:lnTo>
                  <a:lnTo>
                    <a:pt x="324" y="327"/>
                  </a:lnTo>
                  <a:cubicBezTo>
                    <a:pt x="299" y="313"/>
                    <a:pt x="279" y="296"/>
                    <a:pt x="258" y="283"/>
                  </a:cubicBezTo>
                  <a:cubicBezTo>
                    <a:pt x="201" y="228"/>
                    <a:pt x="177" y="164"/>
                    <a:pt x="194" y="99"/>
                  </a:cubicBezTo>
                  <a:cubicBezTo>
                    <a:pt x="205" y="65"/>
                    <a:pt x="225" y="31"/>
                    <a:pt x="2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31" name="Google Shape;746;p29">
              <a:extLst>
                <a:ext uri="{FF2B5EF4-FFF2-40B4-BE49-F238E27FC236}">
                  <a16:creationId xmlns:a16="http://schemas.microsoft.com/office/drawing/2014/main" id="{33A5DE0B-1170-8E45-A914-9848AF9795B6}"/>
                </a:ext>
              </a:extLst>
            </p:cNvPr>
            <p:cNvSpPr/>
            <p:nvPr/>
          </p:nvSpPr>
          <p:spPr>
            <a:xfrm flipH="1">
              <a:off x="7936539" y="3009807"/>
              <a:ext cx="162799" cy="99603"/>
            </a:xfrm>
            <a:custGeom>
              <a:avLst/>
              <a:gdLst/>
              <a:ahLst/>
              <a:cxnLst/>
              <a:rect l="l" t="t" r="r" b="b"/>
              <a:pathLst>
                <a:path w="3640" h="2227" extrusionOk="0">
                  <a:moveTo>
                    <a:pt x="3619" y="2219"/>
                  </a:moveTo>
                  <a:cubicBezTo>
                    <a:pt x="3625" y="2224"/>
                    <a:pt x="3632" y="2227"/>
                    <a:pt x="3639" y="2227"/>
                  </a:cubicBezTo>
                  <a:cubicBezTo>
                    <a:pt x="3632" y="2227"/>
                    <a:pt x="3625" y="2224"/>
                    <a:pt x="3619" y="2219"/>
                  </a:cubicBezTo>
                  <a:close/>
                  <a:moveTo>
                    <a:pt x="18" y="0"/>
                  </a:moveTo>
                  <a:cubicBezTo>
                    <a:pt x="1" y="65"/>
                    <a:pt x="25" y="129"/>
                    <a:pt x="82" y="184"/>
                  </a:cubicBezTo>
                  <a:cubicBezTo>
                    <a:pt x="25" y="129"/>
                    <a:pt x="1" y="65"/>
                    <a:pt x="18" y="0"/>
                  </a:cubicBezTo>
                  <a:close/>
                </a:path>
              </a:pathLst>
            </a:custGeom>
            <a:solidFill>
              <a:srgbClr val="70D3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32" name="Google Shape;747;p29">
              <a:extLst>
                <a:ext uri="{FF2B5EF4-FFF2-40B4-BE49-F238E27FC236}">
                  <a16:creationId xmlns:a16="http://schemas.microsoft.com/office/drawing/2014/main" id="{0DEFAB6F-CC69-B44C-8DB6-92D11A0806AB}"/>
                </a:ext>
              </a:extLst>
            </p:cNvPr>
            <p:cNvSpPr/>
            <p:nvPr/>
          </p:nvSpPr>
          <p:spPr>
            <a:xfrm flipH="1">
              <a:off x="6665813" y="729935"/>
              <a:ext cx="1485809" cy="2351685"/>
            </a:xfrm>
            <a:custGeom>
              <a:avLst/>
              <a:gdLst/>
              <a:ahLst/>
              <a:cxnLst/>
              <a:rect l="l" t="t" r="r" b="b"/>
              <a:pathLst>
                <a:path w="33221" h="52581" extrusionOk="0">
                  <a:moveTo>
                    <a:pt x="29207" y="1"/>
                  </a:moveTo>
                  <a:cubicBezTo>
                    <a:pt x="29013" y="1"/>
                    <a:pt x="28819" y="44"/>
                    <a:pt x="28671" y="131"/>
                  </a:cubicBezTo>
                  <a:lnTo>
                    <a:pt x="521" y="16382"/>
                  </a:lnTo>
                  <a:cubicBezTo>
                    <a:pt x="225" y="16552"/>
                    <a:pt x="1" y="16970"/>
                    <a:pt x="21" y="17310"/>
                  </a:cubicBezTo>
                  <a:lnTo>
                    <a:pt x="1962" y="50978"/>
                  </a:lnTo>
                  <a:cubicBezTo>
                    <a:pt x="1982" y="51322"/>
                    <a:pt x="2241" y="51736"/>
                    <a:pt x="2536" y="51906"/>
                  </a:cubicBezTo>
                  <a:lnTo>
                    <a:pt x="3479" y="52450"/>
                  </a:lnTo>
                  <a:cubicBezTo>
                    <a:pt x="3627" y="52537"/>
                    <a:pt x="3820" y="52580"/>
                    <a:pt x="4015" y="52580"/>
                  </a:cubicBezTo>
                  <a:cubicBezTo>
                    <a:pt x="4209" y="52580"/>
                    <a:pt x="4403" y="52537"/>
                    <a:pt x="4553" y="52450"/>
                  </a:cubicBezTo>
                  <a:lnTo>
                    <a:pt x="32700" y="36199"/>
                  </a:lnTo>
                  <a:cubicBezTo>
                    <a:pt x="32996" y="36029"/>
                    <a:pt x="33220" y="35611"/>
                    <a:pt x="33203" y="35271"/>
                  </a:cubicBezTo>
                  <a:lnTo>
                    <a:pt x="31258" y="1603"/>
                  </a:lnTo>
                  <a:cubicBezTo>
                    <a:pt x="31238" y="1259"/>
                    <a:pt x="30983" y="845"/>
                    <a:pt x="30687" y="675"/>
                  </a:cubicBezTo>
                  <a:lnTo>
                    <a:pt x="29742" y="131"/>
                  </a:lnTo>
                  <a:cubicBezTo>
                    <a:pt x="29594" y="44"/>
                    <a:pt x="29400" y="1"/>
                    <a:pt x="2920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33" name="Google Shape;748;p29">
              <a:extLst>
                <a:ext uri="{FF2B5EF4-FFF2-40B4-BE49-F238E27FC236}">
                  <a16:creationId xmlns:a16="http://schemas.microsoft.com/office/drawing/2014/main" id="{EDD63B2B-C04E-8747-8EF3-D99AF0787561}"/>
                </a:ext>
              </a:extLst>
            </p:cNvPr>
            <p:cNvSpPr/>
            <p:nvPr/>
          </p:nvSpPr>
          <p:spPr>
            <a:xfrm flipH="1">
              <a:off x="6754189" y="730024"/>
              <a:ext cx="1390769" cy="802724"/>
            </a:xfrm>
            <a:custGeom>
              <a:avLst/>
              <a:gdLst/>
              <a:ahLst/>
              <a:cxnLst/>
              <a:rect l="l" t="t" r="r" b="b"/>
              <a:pathLst>
                <a:path w="31096" h="17948" extrusionOk="0">
                  <a:moveTo>
                    <a:pt x="29060" y="1"/>
                  </a:moveTo>
                  <a:cubicBezTo>
                    <a:pt x="28866" y="1"/>
                    <a:pt x="28671" y="43"/>
                    <a:pt x="28522" y="129"/>
                  </a:cubicBezTo>
                  <a:lnTo>
                    <a:pt x="372" y="16380"/>
                  </a:lnTo>
                  <a:cubicBezTo>
                    <a:pt x="225" y="16468"/>
                    <a:pt x="93" y="16614"/>
                    <a:pt x="1" y="16785"/>
                  </a:cubicBezTo>
                  <a:lnTo>
                    <a:pt x="2017" y="17947"/>
                  </a:lnTo>
                  <a:cubicBezTo>
                    <a:pt x="2106" y="17780"/>
                    <a:pt x="2238" y="17631"/>
                    <a:pt x="2387" y="17543"/>
                  </a:cubicBezTo>
                  <a:lnTo>
                    <a:pt x="30535" y="1291"/>
                  </a:lnTo>
                  <a:cubicBezTo>
                    <a:pt x="30622" y="1242"/>
                    <a:pt x="30706" y="1219"/>
                    <a:pt x="30781" y="1219"/>
                  </a:cubicBezTo>
                  <a:cubicBezTo>
                    <a:pt x="30938" y="1219"/>
                    <a:pt x="31057" y="1322"/>
                    <a:pt x="31096" y="1509"/>
                  </a:cubicBezTo>
                  <a:cubicBezTo>
                    <a:pt x="31045" y="1189"/>
                    <a:pt x="30810" y="833"/>
                    <a:pt x="30542" y="673"/>
                  </a:cubicBezTo>
                  <a:lnTo>
                    <a:pt x="29593" y="125"/>
                  </a:lnTo>
                  <a:cubicBezTo>
                    <a:pt x="29446" y="42"/>
                    <a:pt x="29253" y="1"/>
                    <a:pt x="29060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34" name="Google Shape;749;p29">
              <a:extLst>
                <a:ext uri="{FF2B5EF4-FFF2-40B4-BE49-F238E27FC236}">
                  <a16:creationId xmlns:a16="http://schemas.microsoft.com/office/drawing/2014/main" id="{C32A2BFA-17CE-1C4D-BC7C-356D9AE96188}"/>
                </a:ext>
              </a:extLst>
            </p:cNvPr>
            <p:cNvSpPr/>
            <p:nvPr/>
          </p:nvSpPr>
          <p:spPr>
            <a:xfrm flipH="1">
              <a:off x="6665813" y="784500"/>
              <a:ext cx="1395644" cy="2294616"/>
            </a:xfrm>
            <a:custGeom>
              <a:avLst/>
              <a:gdLst/>
              <a:ahLst/>
              <a:cxnLst/>
              <a:rect l="l" t="t" r="r" b="b"/>
              <a:pathLst>
                <a:path w="31205" h="51305" extrusionOk="0">
                  <a:moveTo>
                    <a:pt x="28915" y="0"/>
                  </a:moveTo>
                  <a:cubicBezTo>
                    <a:pt x="28840" y="0"/>
                    <a:pt x="28757" y="24"/>
                    <a:pt x="28671" y="73"/>
                  </a:cubicBezTo>
                  <a:lnTo>
                    <a:pt x="520" y="16325"/>
                  </a:lnTo>
                  <a:cubicBezTo>
                    <a:pt x="225" y="16494"/>
                    <a:pt x="1" y="16913"/>
                    <a:pt x="21" y="17252"/>
                  </a:cubicBezTo>
                  <a:lnTo>
                    <a:pt x="1962" y="50921"/>
                  </a:lnTo>
                  <a:cubicBezTo>
                    <a:pt x="1977" y="51164"/>
                    <a:pt x="2109" y="51305"/>
                    <a:pt x="2291" y="51305"/>
                  </a:cubicBezTo>
                  <a:cubicBezTo>
                    <a:pt x="2366" y="51305"/>
                    <a:pt x="2449" y="51281"/>
                    <a:pt x="2537" y="51230"/>
                  </a:cubicBezTo>
                  <a:lnTo>
                    <a:pt x="30684" y="34979"/>
                  </a:lnTo>
                  <a:cubicBezTo>
                    <a:pt x="30980" y="34809"/>
                    <a:pt x="31204" y="34391"/>
                    <a:pt x="31187" y="34051"/>
                  </a:cubicBezTo>
                  <a:lnTo>
                    <a:pt x="29242" y="383"/>
                  </a:lnTo>
                  <a:cubicBezTo>
                    <a:pt x="29228" y="139"/>
                    <a:pt x="29096" y="0"/>
                    <a:pt x="28915" y="0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35" name="Google Shape;750;p29">
              <a:extLst>
                <a:ext uri="{FF2B5EF4-FFF2-40B4-BE49-F238E27FC236}">
                  <a16:creationId xmlns:a16="http://schemas.microsoft.com/office/drawing/2014/main" id="{E99C2D3F-7313-DA40-98D0-78ECC4273AA6}"/>
                </a:ext>
              </a:extLst>
            </p:cNvPr>
            <p:cNvSpPr/>
            <p:nvPr/>
          </p:nvSpPr>
          <p:spPr>
            <a:xfrm flipH="1">
              <a:off x="7115791" y="881375"/>
              <a:ext cx="721056" cy="513667"/>
            </a:xfrm>
            <a:custGeom>
              <a:avLst/>
              <a:gdLst/>
              <a:ahLst/>
              <a:cxnLst/>
              <a:rect l="l" t="t" r="r" b="b"/>
              <a:pathLst>
                <a:path w="16122" h="11485" extrusionOk="0">
                  <a:moveTo>
                    <a:pt x="12092" y="0"/>
                  </a:moveTo>
                  <a:cubicBezTo>
                    <a:pt x="12010" y="0"/>
                    <a:pt x="11928" y="19"/>
                    <a:pt x="11866" y="56"/>
                  </a:cubicBezTo>
                  <a:lnTo>
                    <a:pt x="224" y="6774"/>
                  </a:lnTo>
                  <a:cubicBezTo>
                    <a:pt x="102" y="6849"/>
                    <a:pt x="0" y="7022"/>
                    <a:pt x="0" y="7165"/>
                  </a:cubicBezTo>
                  <a:lnTo>
                    <a:pt x="3" y="9232"/>
                  </a:lnTo>
                  <a:lnTo>
                    <a:pt x="1006" y="8651"/>
                  </a:lnTo>
                  <a:lnTo>
                    <a:pt x="3022" y="9814"/>
                  </a:lnTo>
                  <a:lnTo>
                    <a:pt x="3022" y="10718"/>
                  </a:lnTo>
                  <a:cubicBezTo>
                    <a:pt x="3022" y="10861"/>
                    <a:pt x="3124" y="11038"/>
                    <a:pt x="3250" y="11109"/>
                  </a:cubicBezTo>
                  <a:lnTo>
                    <a:pt x="3805" y="11428"/>
                  </a:lnTo>
                  <a:cubicBezTo>
                    <a:pt x="3868" y="11466"/>
                    <a:pt x="3949" y="11485"/>
                    <a:pt x="4031" y="11485"/>
                  </a:cubicBezTo>
                  <a:cubicBezTo>
                    <a:pt x="4112" y="11485"/>
                    <a:pt x="4194" y="11466"/>
                    <a:pt x="4257" y="11428"/>
                  </a:cubicBezTo>
                  <a:lnTo>
                    <a:pt x="15897" y="4711"/>
                  </a:lnTo>
                  <a:cubicBezTo>
                    <a:pt x="16024" y="4636"/>
                    <a:pt x="16122" y="4462"/>
                    <a:pt x="16122" y="4319"/>
                  </a:cubicBezTo>
                  <a:lnTo>
                    <a:pt x="16122" y="2511"/>
                  </a:lnTo>
                  <a:cubicBezTo>
                    <a:pt x="16122" y="2368"/>
                    <a:pt x="16020" y="2194"/>
                    <a:pt x="15897" y="2120"/>
                  </a:cubicBezTo>
                  <a:lnTo>
                    <a:pt x="12318" y="56"/>
                  </a:lnTo>
                  <a:cubicBezTo>
                    <a:pt x="12255" y="19"/>
                    <a:pt x="12173" y="0"/>
                    <a:pt x="1209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36" name="Google Shape;751;p29">
              <a:extLst>
                <a:ext uri="{FF2B5EF4-FFF2-40B4-BE49-F238E27FC236}">
                  <a16:creationId xmlns:a16="http://schemas.microsoft.com/office/drawing/2014/main" id="{7448B46F-C45C-2E41-BEF6-20A7E0713550}"/>
                </a:ext>
              </a:extLst>
            </p:cNvPr>
            <p:cNvSpPr/>
            <p:nvPr/>
          </p:nvSpPr>
          <p:spPr>
            <a:xfrm flipH="1">
              <a:off x="7115791" y="977534"/>
              <a:ext cx="540725" cy="417463"/>
            </a:xfrm>
            <a:custGeom>
              <a:avLst/>
              <a:gdLst/>
              <a:ahLst/>
              <a:cxnLst/>
              <a:rect l="l" t="t" r="r" b="b"/>
              <a:pathLst>
                <a:path w="12090" h="9334" extrusionOk="0">
                  <a:moveTo>
                    <a:pt x="11903" y="0"/>
                  </a:moveTo>
                  <a:cubicBezTo>
                    <a:pt x="11988" y="68"/>
                    <a:pt x="11975" y="170"/>
                    <a:pt x="11865" y="231"/>
                  </a:cubicBezTo>
                  <a:lnTo>
                    <a:pt x="225" y="6953"/>
                  </a:lnTo>
                  <a:cubicBezTo>
                    <a:pt x="164" y="6987"/>
                    <a:pt x="82" y="7008"/>
                    <a:pt x="1" y="7008"/>
                  </a:cubicBezTo>
                  <a:lnTo>
                    <a:pt x="1" y="9333"/>
                  </a:lnTo>
                  <a:cubicBezTo>
                    <a:pt x="82" y="9333"/>
                    <a:pt x="160" y="9316"/>
                    <a:pt x="225" y="9282"/>
                  </a:cubicBezTo>
                  <a:lnTo>
                    <a:pt x="11865" y="2557"/>
                  </a:lnTo>
                  <a:cubicBezTo>
                    <a:pt x="11988" y="2486"/>
                    <a:pt x="12090" y="2312"/>
                    <a:pt x="12090" y="2169"/>
                  </a:cubicBezTo>
                  <a:lnTo>
                    <a:pt x="12090" y="361"/>
                  </a:lnTo>
                  <a:cubicBezTo>
                    <a:pt x="12090" y="235"/>
                    <a:pt x="12012" y="82"/>
                    <a:pt x="119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37" name="Google Shape;752;p29">
              <a:extLst>
                <a:ext uri="{FF2B5EF4-FFF2-40B4-BE49-F238E27FC236}">
                  <a16:creationId xmlns:a16="http://schemas.microsoft.com/office/drawing/2014/main" id="{A0E61F91-71AD-D54E-8A0D-4B01D518E33F}"/>
                </a:ext>
              </a:extLst>
            </p:cNvPr>
            <p:cNvSpPr/>
            <p:nvPr/>
          </p:nvSpPr>
          <p:spPr>
            <a:xfrm flipH="1">
              <a:off x="7120353" y="881375"/>
              <a:ext cx="711933" cy="409547"/>
            </a:xfrm>
            <a:custGeom>
              <a:avLst/>
              <a:gdLst/>
              <a:ahLst/>
              <a:cxnLst/>
              <a:rect l="l" t="t" r="r" b="b"/>
              <a:pathLst>
                <a:path w="15918" h="9157" extrusionOk="0">
                  <a:moveTo>
                    <a:pt x="11990" y="0"/>
                  </a:moveTo>
                  <a:cubicBezTo>
                    <a:pt x="11908" y="0"/>
                    <a:pt x="11826" y="19"/>
                    <a:pt x="11764" y="56"/>
                  </a:cubicBezTo>
                  <a:lnTo>
                    <a:pt x="122" y="6774"/>
                  </a:lnTo>
                  <a:cubicBezTo>
                    <a:pt x="0" y="6849"/>
                    <a:pt x="0" y="6964"/>
                    <a:pt x="122" y="7036"/>
                  </a:cubicBezTo>
                  <a:lnTo>
                    <a:pt x="3703" y="9103"/>
                  </a:lnTo>
                  <a:cubicBezTo>
                    <a:pt x="3766" y="9138"/>
                    <a:pt x="3847" y="9156"/>
                    <a:pt x="3929" y="9156"/>
                  </a:cubicBezTo>
                  <a:cubicBezTo>
                    <a:pt x="4010" y="9156"/>
                    <a:pt x="4092" y="9138"/>
                    <a:pt x="4155" y="9103"/>
                  </a:cubicBezTo>
                  <a:lnTo>
                    <a:pt x="15795" y="2381"/>
                  </a:lnTo>
                  <a:cubicBezTo>
                    <a:pt x="15918" y="2310"/>
                    <a:pt x="15918" y="2194"/>
                    <a:pt x="15795" y="2120"/>
                  </a:cubicBezTo>
                  <a:lnTo>
                    <a:pt x="12216" y="56"/>
                  </a:lnTo>
                  <a:cubicBezTo>
                    <a:pt x="12153" y="19"/>
                    <a:pt x="12071" y="0"/>
                    <a:pt x="119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38" name="Google Shape;753;p29">
              <a:extLst>
                <a:ext uri="{FF2B5EF4-FFF2-40B4-BE49-F238E27FC236}">
                  <a16:creationId xmlns:a16="http://schemas.microsoft.com/office/drawing/2014/main" id="{510D02BA-C477-4149-9337-BC565541D9D8}"/>
                </a:ext>
              </a:extLst>
            </p:cNvPr>
            <p:cNvSpPr/>
            <p:nvPr/>
          </p:nvSpPr>
          <p:spPr>
            <a:xfrm flipH="1">
              <a:off x="7557495" y="1530652"/>
              <a:ext cx="355877" cy="436784"/>
            </a:xfrm>
            <a:custGeom>
              <a:avLst/>
              <a:gdLst/>
              <a:ahLst/>
              <a:cxnLst/>
              <a:rect l="l" t="t" r="r" b="b"/>
              <a:pathLst>
                <a:path w="7957" h="9766" extrusionOk="0">
                  <a:moveTo>
                    <a:pt x="5495" y="1"/>
                  </a:moveTo>
                  <a:cubicBezTo>
                    <a:pt x="4955" y="1"/>
                    <a:pt x="4354" y="172"/>
                    <a:pt x="3727" y="532"/>
                  </a:cubicBezTo>
                  <a:cubicBezTo>
                    <a:pt x="1609" y="1756"/>
                    <a:pt x="1" y="4697"/>
                    <a:pt x="140" y="7097"/>
                  </a:cubicBezTo>
                  <a:cubicBezTo>
                    <a:pt x="239" y="8791"/>
                    <a:pt x="1176" y="9765"/>
                    <a:pt x="2463" y="9765"/>
                  </a:cubicBezTo>
                  <a:cubicBezTo>
                    <a:pt x="3003" y="9765"/>
                    <a:pt x="3604" y="9594"/>
                    <a:pt x="4231" y="9232"/>
                  </a:cubicBezTo>
                  <a:cubicBezTo>
                    <a:pt x="6348" y="8008"/>
                    <a:pt x="7956" y="5068"/>
                    <a:pt x="7817" y="2667"/>
                  </a:cubicBezTo>
                  <a:cubicBezTo>
                    <a:pt x="7719" y="973"/>
                    <a:pt x="6782" y="1"/>
                    <a:pt x="54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39" name="Google Shape;754;p29">
              <a:extLst>
                <a:ext uri="{FF2B5EF4-FFF2-40B4-BE49-F238E27FC236}">
                  <a16:creationId xmlns:a16="http://schemas.microsoft.com/office/drawing/2014/main" id="{A1AF990A-6E74-BF4C-8B0A-0397A635692A}"/>
                </a:ext>
              </a:extLst>
            </p:cNvPr>
            <p:cNvSpPr/>
            <p:nvPr/>
          </p:nvSpPr>
          <p:spPr>
            <a:xfrm flipH="1">
              <a:off x="7625432" y="1530697"/>
              <a:ext cx="121249" cy="218437"/>
            </a:xfrm>
            <a:custGeom>
              <a:avLst/>
              <a:gdLst/>
              <a:ahLst/>
              <a:cxnLst/>
              <a:rect l="l" t="t" r="r" b="b"/>
              <a:pathLst>
                <a:path w="2711" h="4884" extrusionOk="0">
                  <a:moveTo>
                    <a:pt x="1768" y="0"/>
                  </a:moveTo>
                  <a:cubicBezTo>
                    <a:pt x="1227" y="0"/>
                    <a:pt x="626" y="171"/>
                    <a:pt x="0" y="535"/>
                  </a:cubicBezTo>
                  <a:lnTo>
                    <a:pt x="252" y="4883"/>
                  </a:lnTo>
                  <a:lnTo>
                    <a:pt x="2710" y="204"/>
                  </a:lnTo>
                  <a:cubicBezTo>
                    <a:pt x="2428" y="69"/>
                    <a:pt x="2108" y="0"/>
                    <a:pt x="1768" y="0"/>
                  </a:cubicBezTo>
                  <a:close/>
                </a:path>
              </a:pathLst>
            </a:custGeom>
            <a:solidFill>
              <a:srgbClr val="23C7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40" name="Google Shape;755;p29">
              <a:extLst>
                <a:ext uri="{FF2B5EF4-FFF2-40B4-BE49-F238E27FC236}">
                  <a16:creationId xmlns:a16="http://schemas.microsoft.com/office/drawing/2014/main" id="{6715F3C0-41A6-C644-A8CE-CF6DFD3D2B05}"/>
                </a:ext>
              </a:extLst>
            </p:cNvPr>
            <p:cNvSpPr/>
            <p:nvPr/>
          </p:nvSpPr>
          <p:spPr>
            <a:xfrm flipH="1">
              <a:off x="7561342" y="1561736"/>
              <a:ext cx="34662" cy="222328"/>
            </a:xfrm>
            <a:custGeom>
              <a:avLst/>
              <a:gdLst/>
              <a:ahLst/>
              <a:cxnLst/>
              <a:rect l="l" t="t" r="r" b="b"/>
              <a:pathLst>
                <a:path w="775" h="4971" extrusionOk="0">
                  <a:moveTo>
                    <a:pt x="0" y="0"/>
                  </a:moveTo>
                  <a:lnTo>
                    <a:pt x="0" y="0"/>
                  </a:lnTo>
                  <a:cubicBezTo>
                    <a:pt x="412" y="456"/>
                    <a:pt x="674" y="1122"/>
                    <a:pt x="721" y="1972"/>
                  </a:cubicBezTo>
                  <a:cubicBezTo>
                    <a:pt x="674" y="1122"/>
                    <a:pt x="412" y="453"/>
                    <a:pt x="0" y="0"/>
                  </a:cubicBezTo>
                  <a:close/>
                  <a:moveTo>
                    <a:pt x="721" y="1976"/>
                  </a:moveTo>
                  <a:cubicBezTo>
                    <a:pt x="775" y="2937"/>
                    <a:pt x="551" y="3983"/>
                    <a:pt x="129" y="4971"/>
                  </a:cubicBezTo>
                  <a:cubicBezTo>
                    <a:pt x="554" y="3983"/>
                    <a:pt x="775" y="2937"/>
                    <a:pt x="721" y="1976"/>
                  </a:cubicBez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41" name="Google Shape;756;p29">
              <a:extLst>
                <a:ext uri="{FF2B5EF4-FFF2-40B4-BE49-F238E27FC236}">
                  <a16:creationId xmlns:a16="http://schemas.microsoft.com/office/drawing/2014/main" id="{64764C06-DF2A-D247-864D-85BAE8031D8D}"/>
                </a:ext>
              </a:extLst>
            </p:cNvPr>
            <p:cNvSpPr/>
            <p:nvPr/>
          </p:nvSpPr>
          <p:spPr>
            <a:xfrm flipH="1">
              <a:off x="7561297" y="1539821"/>
              <a:ext cx="174159" cy="244243"/>
            </a:xfrm>
            <a:custGeom>
              <a:avLst/>
              <a:gdLst/>
              <a:ahLst/>
              <a:cxnLst/>
              <a:rect l="l" t="t" r="r" b="b"/>
              <a:pathLst>
                <a:path w="3894" h="5461" extrusionOk="0">
                  <a:moveTo>
                    <a:pt x="2459" y="0"/>
                  </a:moveTo>
                  <a:lnTo>
                    <a:pt x="1" y="4679"/>
                  </a:lnTo>
                  <a:lnTo>
                    <a:pt x="3247" y="5461"/>
                  </a:lnTo>
                  <a:cubicBezTo>
                    <a:pt x="3669" y="4472"/>
                    <a:pt x="3894" y="3424"/>
                    <a:pt x="3839" y="2462"/>
                  </a:cubicBezTo>
                  <a:cubicBezTo>
                    <a:pt x="3792" y="1612"/>
                    <a:pt x="3530" y="946"/>
                    <a:pt x="3118" y="490"/>
                  </a:cubicBezTo>
                  <a:cubicBezTo>
                    <a:pt x="2932" y="280"/>
                    <a:pt x="2707" y="116"/>
                    <a:pt x="2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42" name="Google Shape;757;p29">
              <a:extLst>
                <a:ext uri="{FF2B5EF4-FFF2-40B4-BE49-F238E27FC236}">
                  <a16:creationId xmlns:a16="http://schemas.microsoft.com/office/drawing/2014/main" id="{B487729B-2EC9-5F4B-9105-B6759D5A31F4}"/>
                </a:ext>
              </a:extLst>
            </p:cNvPr>
            <p:cNvSpPr/>
            <p:nvPr/>
          </p:nvSpPr>
          <p:spPr>
            <a:xfrm flipH="1">
              <a:off x="6865197" y="1157598"/>
              <a:ext cx="613538" cy="390628"/>
            </a:xfrm>
            <a:custGeom>
              <a:avLst/>
              <a:gdLst/>
              <a:ahLst/>
              <a:cxnLst/>
              <a:rect l="l" t="t" r="r" b="b"/>
              <a:pathLst>
                <a:path w="13718" h="8734" extrusionOk="0">
                  <a:moveTo>
                    <a:pt x="13487" y="0"/>
                  </a:moveTo>
                  <a:cubicBezTo>
                    <a:pt x="13442" y="0"/>
                    <a:pt x="13392" y="15"/>
                    <a:pt x="13341" y="44"/>
                  </a:cubicBezTo>
                  <a:lnTo>
                    <a:pt x="313" y="7564"/>
                  </a:lnTo>
                  <a:cubicBezTo>
                    <a:pt x="135" y="7666"/>
                    <a:pt x="0" y="7914"/>
                    <a:pt x="13" y="8122"/>
                  </a:cubicBezTo>
                  <a:lnTo>
                    <a:pt x="33" y="8502"/>
                  </a:lnTo>
                  <a:cubicBezTo>
                    <a:pt x="41" y="8649"/>
                    <a:pt x="120" y="8733"/>
                    <a:pt x="229" y="8733"/>
                  </a:cubicBezTo>
                  <a:cubicBezTo>
                    <a:pt x="274" y="8733"/>
                    <a:pt x="324" y="8719"/>
                    <a:pt x="377" y="8689"/>
                  </a:cubicBezTo>
                  <a:cubicBezTo>
                    <a:pt x="2233" y="7619"/>
                    <a:pt x="11546" y="2243"/>
                    <a:pt x="13402" y="1169"/>
                  </a:cubicBezTo>
                  <a:cubicBezTo>
                    <a:pt x="13582" y="1067"/>
                    <a:pt x="13718" y="819"/>
                    <a:pt x="13704" y="611"/>
                  </a:cubicBezTo>
                  <a:lnTo>
                    <a:pt x="13684" y="231"/>
                  </a:lnTo>
                  <a:cubicBezTo>
                    <a:pt x="13677" y="84"/>
                    <a:pt x="13596" y="0"/>
                    <a:pt x="134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43" name="Google Shape;758;p29">
              <a:extLst>
                <a:ext uri="{FF2B5EF4-FFF2-40B4-BE49-F238E27FC236}">
                  <a16:creationId xmlns:a16="http://schemas.microsoft.com/office/drawing/2014/main" id="{F111EFBD-14D9-4146-8F7F-030114B60B96}"/>
                </a:ext>
              </a:extLst>
            </p:cNvPr>
            <p:cNvSpPr/>
            <p:nvPr/>
          </p:nvSpPr>
          <p:spPr>
            <a:xfrm flipH="1">
              <a:off x="7430074" y="1610889"/>
              <a:ext cx="41728" cy="64717"/>
            </a:xfrm>
            <a:custGeom>
              <a:avLst/>
              <a:gdLst/>
              <a:ahLst/>
              <a:cxnLst/>
              <a:rect l="l" t="t" r="r" b="b"/>
              <a:pathLst>
                <a:path w="933" h="1447" extrusionOk="0">
                  <a:moveTo>
                    <a:pt x="758" y="1"/>
                  </a:moveTo>
                  <a:cubicBezTo>
                    <a:pt x="729" y="1"/>
                    <a:pt x="695" y="10"/>
                    <a:pt x="661" y="30"/>
                  </a:cubicBezTo>
                  <a:lnTo>
                    <a:pt x="208" y="292"/>
                  </a:lnTo>
                  <a:cubicBezTo>
                    <a:pt x="90" y="360"/>
                    <a:pt x="1" y="526"/>
                    <a:pt x="8" y="663"/>
                  </a:cubicBezTo>
                  <a:lnTo>
                    <a:pt x="42" y="1295"/>
                  </a:lnTo>
                  <a:cubicBezTo>
                    <a:pt x="47" y="1391"/>
                    <a:pt x="100" y="1446"/>
                    <a:pt x="172" y="1446"/>
                  </a:cubicBezTo>
                  <a:cubicBezTo>
                    <a:pt x="202" y="1446"/>
                    <a:pt x="235" y="1437"/>
                    <a:pt x="269" y="1417"/>
                  </a:cubicBezTo>
                  <a:lnTo>
                    <a:pt x="725" y="1156"/>
                  </a:lnTo>
                  <a:cubicBezTo>
                    <a:pt x="845" y="1088"/>
                    <a:pt x="933" y="921"/>
                    <a:pt x="926" y="785"/>
                  </a:cubicBezTo>
                  <a:lnTo>
                    <a:pt x="889" y="156"/>
                  </a:lnTo>
                  <a:cubicBezTo>
                    <a:pt x="883" y="57"/>
                    <a:pt x="831" y="1"/>
                    <a:pt x="7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44" name="Google Shape;759;p29">
              <a:extLst>
                <a:ext uri="{FF2B5EF4-FFF2-40B4-BE49-F238E27FC236}">
                  <a16:creationId xmlns:a16="http://schemas.microsoft.com/office/drawing/2014/main" id="{C01C58CE-B83D-0C4F-B08A-EAC1693F71A7}"/>
                </a:ext>
              </a:extLst>
            </p:cNvPr>
            <p:cNvSpPr/>
            <p:nvPr/>
          </p:nvSpPr>
          <p:spPr>
            <a:xfrm flipH="1">
              <a:off x="6858175" y="1282874"/>
              <a:ext cx="527844" cy="341162"/>
            </a:xfrm>
            <a:custGeom>
              <a:avLst/>
              <a:gdLst/>
              <a:ahLst/>
              <a:cxnLst/>
              <a:rect l="l" t="t" r="r" b="b"/>
              <a:pathLst>
                <a:path w="11802" h="7628" extrusionOk="0">
                  <a:moveTo>
                    <a:pt x="11569" y="1"/>
                  </a:moveTo>
                  <a:cubicBezTo>
                    <a:pt x="11525" y="1"/>
                    <a:pt x="11475" y="15"/>
                    <a:pt x="11424" y="44"/>
                  </a:cubicBezTo>
                  <a:lnTo>
                    <a:pt x="314" y="6456"/>
                  </a:lnTo>
                  <a:cubicBezTo>
                    <a:pt x="137" y="6558"/>
                    <a:pt x="0" y="6810"/>
                    <a:pt x="11" y="7014"/>
                  </a:cubicBezTo>
                  <a:lnTo>
                    <a:pt x="31" y="7398"/>
                  </a:lnTo>
                  <a:cubicBezTo>
                    <a:pt x="41" y="7542"/>
                    <a:pt x="120" y="7627"/>
                    <a:pt x="228" y="7627"/>
                  </a:cubicBezTo>
                  <a:cubicBezTo>
                    <a:pt x="273" y="7627"/>
                    <a:pt x="323" y="7612"/>
                    <a:pt x="375" y="7581"/>
                  </a:cubicBezTo>
                  <a:lnTo>
                    <a:pt x="11488" y="1170"/>
                  </a:lnTo>
                  <a:cubicBezTo>
                    <a:pt x="11665" y="1068"/>
                    <a:pt x="11801" y="820"/>
                    <a:pt x="11788" y="612"/>
                  </a:cubicBezTo>
                  <a:lnTo>
                    <a:pt x="11767" y="231"/>
                  </a:lnTo>
                  <a:cubicBezTo>
                    <a:pt x="11757" y="84"/>
                    <a:pt x="11678" y="1"/>
                    <a:pt x="115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45" name="Google Shape;760;p29">
              <a:extLst>
                <a:ext uri="{FF2B5EF4-FFF2-40B4-BE49-F238E27FC236}">
                  <a16:creationId xmlns:a16="http://schemas.microsoft.com/office/drawing/2014/main" id="{4EF18155-1E5A-D642-87C9-DDA68FBEFEB8}"/>
                </a:ext>
              </a:extLst>
            </p:cNvPr>
            <p:cNvSpPr/>
            <p:nvPr/>
          </p:nvSpPr>
          <p:spPr>
            <a:xfrm flipH="1">
              <a:off x="7424438" y="1737283"/>
              <a:ext cx="41728" cy="64672"/>
            </a:xfrm>
            <a:custGeom>
              <a:avLst/>
              <a:gdLst/>
              <a:ahLst/>
              <a:cxnLst/>
              <a:rect l="l" t="t" r="r" b="b"/>
              <a:pathLst>
                <a:path w="933" h="1446" extrusionOk="0">
                  <a:moveTo>
                    <a:pt x="758" y="0"/>
                  </a:moveTo>
                  <a:cubicBezTo>
                    <a:pt x="728" y="0"/>
                    <a:pt x="695" y="10"/>
                    <a:pt x="661" y="29"/>
                  </a:cubicBezTo>
                  <a:lnTo>
                    <a:pt x="209" y="291"/>
                  </a:lnTo>
                  <a:cubicBezTo>
                    <a:pt x="89" y="359"/>
                    <a:pt x="1" y="526"/>
                    <a:pt x="8" y="662"/>
                  </a:cubicBezTo>
                  <a:lnTo>
                    <a:pt x="41" y="1294"/>
                  </a:lnTo>
                  <a:cubicBezTo>
                    <a:pt x="47" y="1390"/>
                    <a:pt x="101" y="1446"/>
                    <a:pt x="173" y="1446"/>
                  </a:cubicBezTo>
                  <a:cubicBezTo>
                    <a:pt x="203" y="1446"/>
                    <a:pt x="236" y="1436"/>
                    <a:pt x="270" y="1416"/>
                  </a:cubicBezTo>
                  <a:lnTo>
                    <a:pt x="722" y="1158"/>
                  </a:lnTo>
                  <a:cubicBezTo>
                    <a:pt x="841" y="1087"/>
                    <a:pt x="932" y="920"/>
                    <a:pt x="923" y="784"/>
                  </a:cubicBezTo>
                  <a:lnTo>
                    <a:pt x="888" y="155"/>
                  </a:lnTo>
                  <a:cubicBezTo>
                    <a:pt x="884" y="56"/>
                    <a:pt x="831" y="0"/>
                    <a:pt x="758" y="0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46" name="Google Shape;761;p29">
              <a:extLst>
                <a:ext uri="{FF2B5EF4-FFF2-40B4-BE49-F238E27FC236}">
                  <a16:creationId xmlns:a16="http://schemas.microsoft.com/office/drawing/2014/main" id="{99DC0E6C-D5F2-954A-A2F8-57256DC24B22}"/>
                </a:ext>
              </a:extLst>
            </p:cNvPr>
            <p:cNvSpPr/>
            <p:nvPr/>
          </p:nvSpPr>
          <p:spPr>
            <a:xfrm flipH="1">
              <a:off x="7424886" y="1737372"/>
              <a:ext cx="40968" cy="64672"/>
            </a:xfrm>
            <a:custGeom>
              <a:avLst/>
              <a:gdLst/>
              <a:ahLst/>
              <a:cxnLst/>
              <a:rect l="l" t="t" r="r" b="b"/>
              <a:pathLst>
                <a:path w="916" h="1446" extrusionOk="0">
                  <a:moveTo>
                    <a:pt x="752" y="0"/>
                  </a:moveTo>
                  <a:cubicBezTo>
                    <a:pt x="721" y="0"/>
                    <a:pt x="687" y="7"/>
                    <a:pt x="654" y="27"/>
                  </a:cubicBezTo>
                  <a:lnTo>
                    <a:pt x="202" y="289"/>
                  </a:lnTo>
                  <a:cubicBezTo>
                    <a:pt x="89" y="354"/>
                    <a:pt x="1" y="510"/>
                    <a:pt x="1" y="646"/>
                  </a:cubicBezTo>
                  <a:lnTo>
                    <a:pt x="1" y="660"/>
                  </a:lnTo>
                  <a:lnTo>
                    <a:pt x="34" y="1292"/>
                  </a:lnTo>
                  <a:cubicBezTo>
                    <a:pt x="42" y="1387"/>
                    <a:pt x="92" y="1445"/>
                    <a:pt x="167" y="1445"/>
                  </a:cubicBezTo>
                  <a:cubicBezTo>
                    <a:pt x="198" y="1445"/>
                    <a:pt x="229" y="1435"/>
                    <a:pt x="263" y="1414"/>
                  </a:cubicBezTo>
                  <a:lnTo>
                    <a:pt x="715" y="1156"/>
                  </a:lnTo>
                  <a:cubicBezTo>
                    <a:pt x="830" y="1088"/>
                    <a:pt x="916" y="932"/>
                    <a:pt x="916" y="799"/>
                  </a:cubicBezTo>
                  <a:lnTo>
                    <a:pt x="916" y="782"/>
                  </a:lnTo>
                  <a:lnTo>
                    <a:pt x="881" y="153"/>
                  </a:lnTo>
                  <a:cubicBezTo>
                    <a:pt x="878" y="55"/>
                    <a:pt x="823" y="0"/>
                    <a:pt x="75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47" name="Google Shape;762;p29">
              <a:extLst>
                <a:ext uri="{FF2B5EF4-FFF2-40B4-BE49-F238E27FC236}">
                  <a16:creationId xmlns:a16="http://schemas.microsoft.com/office/drawing/2014/main" id="{49773C37-641B-C747-98C1-1039ACCB841B}"/>
                </a:ext>
              </a:extLst>
            </p:cNvPr>
            <p:cNvSpPr/>
            <p:nvPr/>
          </p:nvSpPr>
          <p:spPr>
            <a:xfrm flipH="1">
              <a:off x="6852540" y="1409267"/>
              <a:ext cx="528023" cy="341207"/>
            </a:xfrm>
            <a:custGeom>
              <a:avLst/>
              <a:gdLst/>
              <a:ahLst/>
              <a:cxnLst/>
              <a:rect l="l" t="t" r="r" b="b"/>
              <a:pathLst>
                <a:path w="11806" h="7629" extrusionOk="0">
                  <a:moveTo>
                    <a:pt x="11575" y="0"/>
                  </a:moveTo>
                  <a:cubicBezTo>
                    <a:pt x="11531" y="0"/>
                    <a:pt x="11482" y="14"/>
                    <a:pt x="11431" y="43"/>
                  </a:cubicBezTo>
                  <a:lnTo>
                    <a:pt x="314" y="6459"/>
                  </a:lnTo>
                  <a:cubicBezTo>
                    <a:pt x="137" y="6561"/>
                    <a:pt x="1" y="6812"/>
                    <a:pt x="15" y="7016"/>
                  </a:cubicBezTo>
                  <a:lnTo>
                    <a:pt x="35" y="7401"/>
                  </a:lnTo>
                  <a:cubicBezTo>
                    <a:pt x="42" y="7545"/>
                    <a:pt x="121" y="7628"/>
                    <a:pt x="230" y="7628"/>
                  </a:cubicBezTo>
                  <a:cubicBezTo>
                    <a:pt x="276" y="7628"/>
                    <a:pt x="326" y="7614"/>
                    <a:pt x="379" y="7584"/>
                  </a:cubicBezTo>
                  <a:lnTo>
                    <a:pt x="11493" y="1173"/>
                  </a:lnTo>
                  <a:cubicBezTo>
                    <a:pt x="11669" y="1067"/>
                    <a:pt x="11805" y="818"/>
                    <a:pt x="11795" y="614"/>
                  </a:cubicBezTo>
                  <a:lnTo>
                    <a:pt x="11771" y="231"/>
                  </a:lnTo>
                  <a:cubicBezTo>
                    <a:pt x="11764" y="85"/>
                    <a:pt x="11684" y="0"/>
                    <a:pt x="115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48" name="Google Shape;763;p29">
              <a:extLst>
                <a:ext uri="{FF2B5EF4-FFF2-40B4-BE49-F238E27FC236}">
                  <a16:creationId xmlns:a16="http://schemas.microsoft.com/office/drawing/2014/main" id="{346FDB95-6A11-1841-8752-D27A5A3DE939}"/>
                </a:ext>
              </a:extLst>
            </p:cNvPr>
            <p:cNvSpPr/>
            <p:nvPr/>
          </p:nvSpPr>
          <p:spPr>
            <a:xfrm flipH="1">
              <a:off x="7418848" y="1864795"/>
              <a:ext cx="41863" cy="64583"/>
            </a:xfrm>
            <a:custGeom>
              <a:avLst/>
              <a:gdLst/>
              <a:ahLst/>
              <a:cxnLst/>
              <a:rect l="l" t="t" r="r" b="b"/>
              <a:pathLst>
                <a:path w="936" h="1444" extrusionOk="0">
                  <a:moveTo>
                    <a:pt x="760" y="0"/>
                  </a:moveTo>
                  <a:cubicBezTo>
                    <a:pt x="729" y="0"/>
                    <a:pt x="696" y="10"/>
                    <a:pt x="661" y="31"/>
                  </a:cubicBezTo>
                  <a:lnTo>
                    <a:pt x="209" y="293"/>
                  </a:lnTo>
                  <a:cubicBezTo>
                    <a:pt x="90" y="360"/>
                    <a:pt x="1" y="527"/>
                    <a:pt x="8" y="663"/>
                  </a:cubicBezTo>
                  <a:lnTo>
                    <a:pt x="42" y="1292"/>
                  </a:lnTo>
                  <a:cubicBezTo>
                    <a:pt x="47" y="1389"/>
                    <a:pt x="100" y="1444"/>
                    <a:pt x="172" y="1444"/>
                  </a:cubicBezTo>
                  <a:cubicBezTo>
                    <a:pt x="202" y="1444"/>
                    <a:pt x="235" y="1434"/>
                    <a:pt x="270" y="1415"/>
                  </a:cubicBezTo>
                  <a:lnTo>
                    <a:pt x="725" y="1153"/>
                  </a:lnTo>
                  <a:cubicBezTo>
                    <a:pt x="845" y="1085"/>
                    <a:pt x="936" y="918"/>
                    <a:pt x="926" y="782"/>
                  </a:cubicBezTo>
                  <a:lnTo>
                    <a:pt x="892" y="153"/>
                  </a:lnTo>
                  <a:cubicBezTo>
                    <a:pt x="885" y="57"/>
                    <a:pt x="832" y="0"/>
                    <a:pt x="760" y="0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49" name="Google Shape;764;p29">
              <a:extLst>
                <a:ext uri="{FF2B5EF4-FFF2-40B4-BE49-F238E27FC236}">
                  <a16:creationId xmlns:a16="http://schemas.microsoft.com/office/drawing/2014/main" id="{712A29C8-C371-814D-8CE4-2F78191A8978}"/>
                </a:ext>
              </a:extLst>
            </p:cNvPr>
            <p:cNvSpPr/>
            <p:nvPr/>
          </p:nvSpPr>
          <p:spPr>
            <a:xfrm flipH="1">
              <a:off x="7419116" y="1864795"/>
              <a:ext cx="41236" cy="64628"/>
            </a:xfrm>
            <a:custGeom>
              <a:avLst/>
              <a:gdLst/>
              <a:ahLst/>
              <a:cxnLst/>
              <a:rect l="l" t="t" r="r" b="b"/>
              <a:pathLst>
                <a:path w="922" h="1445" extrusionOk="0">
                  <a:moveTo>
                    <a:pt x="752" y="1"/>
                  </a:moveTo>
                  <a:cubicBezTo>
                    <a:pt x="721" y="1"/>
                    <a:pt x="691" y="10"/>
                    <a:pt x="653" y="31"/>
                  </a:cubicBezTo>
                  <a:lnTo>
                    <a:pt x="201" y="293"/>
                  </a:lnTo>
                  <a:cubicBezTo>
                    <a:pt x="85" y="357"/>
                    <a:pt x="0" y="514"/>
                    <a:pt x="0" y="646"/>
                  </a:cubicBezTo>
                  <a:lnTo>
                    <a:pt x="0" y="663"/>
                  </a:lnTo>
                  <a:lnTo>
                    <a:pt x="34" y="1292"/>
                  </a:lnTo>
                  <a:cubicBezTo>
                    <a:pt x="41" y="1388"/>
                    <a:pt x="92" y="1445"/>
                    <a:pt x="167" y="1445"/>
                  </a:cubicBezTo>
                  <a:cubicBezTo>
                    <a:pt x="194" y="1445"/>
                    <a:pt x="228" y="1435"/>
                    <a:pt x="262" y="1415"/>
                  </a:cubicBezTo>
                  <a:lnTo>
                    <a:pt x="717" y="1153"/>
                  </a:lnTo>
                  <a:cubicBezTo>
                    <a:pt x="833" y="1088"/>
                    <a:pt x="921" y="932"/>
                    <a:pt x="918" y="796"/>
                  </a:cubicBezTo>
                  <a:lnTo>
                    <a:pt x="918" y="782"/>
                  </a:lnTo>
                  <a:lnTo>
                    <a:pt x="884" y="153"/>
                  </a:lnTo>
                  <a:cubicBezTo>
                    <a:pt x="877" y="54"/>
                    <a:pt x="823" y="1"/>
                    <a:pt x="7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50" name="Google Shape;765;p29">
              <a:extLst>
                <a:ext uri="{FF2B5EF4-FFF2-40B4-BE49-F238E27FC236}">
                  <a16:creationId xmlns:a16="http://schemas.microsoft.com/office/drawing/2014/main" id="{DB7219F2-70EA-4248-B245-E5054267B0E7}"/>
                </a:ext>
              </a:extLst>
            </p:cNvPr>
            <p:cNvSpPr/>
            <p:nvPr/>
          </p:nvSpPr>
          <p:spPr>
            <a:xfrm flipH="1">
              <a:off x="6847083" y="1536690"/>
              <a:ext cx="527844" cy="341162"/>
            </a:xfrm>
            <a:custGeom>
              <a:avLst/>
              <a:gdLst/>
              <a:ahLst/>
              <a:cxnLst/>
              <a:rect l="l" t="t" r="r" b="b"/>
              <a:pathLst>
                <a:path w="11802" h="7628" extrusionOk="0">
                  <a:moveTo>
                    <a:pt x="11570" y="0"/>
                  </a:moveTo>
                  <a:cubicBezTo>
                    <a:pt x="11525" y="0"/>
                    <a:pt x="11476" y="14"/>
                    <a:pt x="11424" y="44"/>
                  </a:cubicBezTo>
                  <a:lnTo>
                    <a:pt x="314" y="6459"/>
                  </a:lnTo>
                  <a:cubicBezTo>
                    <a:pt x="137" y="6561"/>
                    <a:pt x="0" y="6813"/>
                    <a:pt x="11" y="7017"/>
                  </a:cubicBezTo>
                  <a:lnTo>
                    <a:pt x="31" y="7398"/>
                  </a:lnTo>
                  <a:cubicBezTo>
                    <a:pt x="41" y="7543"/>
                    <a:pt x="121" y="7628"/>
                    <a:pt x="231" y="7628"/>
                  </a:cubicBezTo>
                  <a:cubicBezTo>
                    <a:pt x="275" y="7628"/>
                    <a:pt x="324" y="7614"/>
                    <a:pt x="375" y="7585"/>
                  </a:cubicBezTo>
                  <a:lnTo>
                    <a:pt x="11489" y="1172"/>
                  </a:lnTo>
                  <a:cubicBezTo>
                    <a:pt x="11665" y="1067"/>
                    <a:pt x="11802" y="819"/>
                    <a:pt x="11788" y="615"/>
                  </a:cubicBezTo>
                  <a:lnTo>
                    <a:pt x="11767" y="230"/>
                  </a:lnTo>
                  <a:cubicBezTo>
                    <a:pt x="11760" y="85"/>
                    <a:pt x="11680" y="0"/>
                    <a:pt x="115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51" name="Google Shape;766;p29">
              <a:extLst>
                <a:ext uri="{FF2B5EF4-FFF2-40B4-BE49-F238E27FC236}">
                  <a16:creationId xmlns:a16="http://schemas.microsoft.com/office/drawing/2014/main" id="{6C5AAD55-B320-3B4C-ACD8-DE6D3C116C0B}"/>
                </a:ext>
              </a:extLst>
            </p:cNvPr>
            <p:cNvSpPr/>
            <p:nvPr/>
          </p:nvSpPr>
          <p:spPr>
            <a:xfrm flipH="1">
              <a:off x="7574983" y="1947044"/>
              <a:ext cx="273270" cy="217095"/>
            </a:xfrm>
            <a:custGeom>
              <a:avLst/>
              <a:gdLst/>
              <a:ahLst/>
              <a:cxnLst/>
              <a:rect l="l" t="t" r="r" b="b"/>
              <a:pathLst>
                <a:path w="6110" h="4854" extrusionOk="0">
                  <a:moveTo>
                    <a:pt x="5850" y="1"/>
                  </a:moveTo>
                  <a:cubicBezTo>
                    <a:pt x="5806" y="1"/>
                    <a:pt x="5756" y="15"/>
                    <a:pt x="5705" y="45"/>
                  </a:cubicBezTo>
                  <a:lnTo>
                    <a:pt x="313" y="3163"/>
                  </a:lnTo>
                  <a:cubicBezTo>
                    <a:pt x="136" y="3268"/>
                    <a:pt x="1" y="3516"/>
                    <a:pt x="14" y="3720"/>
                  </a:cubicBezTo>
                  <a:lnTo>
                    <a:pt x="65" y="4624"/>
                  </a:lnTo>
                  <a:cubicBezTo>
                    <a:pt x="74" y="4768"/>
                    <a:pt x="154" y="4853"/>
                    <a:pt x="262" y="4853"/>
                  </a:cubicBezTo>
                  <a:cubicBezTo>
                    <a:pt x="307" y="4853"/>
                    <a:pt x="357" y="4839"/>
                    <a:pt x="408" y="4807"/>
                  </a:cubicBezTo>
                  <a:lnTo>
                    <a:pt x="5800" y="1691"/>
                  </a:lnTo>
                  <a:cubicBezTo>
                    <a:pt x="5977" y="1589"/>
                    <a:pt x="6110" y="1336"/>
                    <a:pt x="6100" y="1132"/>
                  </a:cubicBezTo>
                  <a:lnTo>
                    <a:pt x="6048" y="232"/>
                  </a:lnTo>
                  <a:cubicBezTo>
                    <a:pt x="6039" y="85"/>
                    <a:pt x="5959" y="1"/>
                    <a:pt x="58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52" name="Google Shape;767;p29">
              <a:extLst>
                <a:ext uri="{FF2B5EF4-FFF2-40B4-BE49-F238E27FC236}">
                  <a16:creationId xmlns:a16="http://schemas.microsoft.com/office/drawing/2014/main" id="{DC6AC4AD-0FC8-9B4F-9DCA-ADA8F6502A77}"/>
                </a:ext>
              </a:extLst>
            </p:cNvPr>
            <p:cNvSpPr/>
            <p:nvPr/>
          </p:nvSpPr>
          <p:spPr>
            <a:xfrm flipH="1">
              <a:off x="7513396" y="2208151"/>
              <a:ext cx="385038" cy="258779"/>
            </a:xfrm>
            <a:custGeom>
              <a:avLst/>
              <a:gdLst/>
              <a:ahLst/>
              <a:cxnLst/>
              <a:rect l="l" t="t" r="r" b="b"/>
              <a:pathLst>
                <a:path w="8609" h="5786" extrusionOk="0">
                  <a:moveTo>
                    <a:pt x="8375" y="1"/>
                  </a:moveTo>
                  <a:cubicBezTo>
                    <a:pt x="8331" y="1"/>
                    <a:pt x="8282" y="15"/>
                    <a:pt x="8231" y="44"/>
                  </a:cubicBezTo>
                  <a:lnTo>
                    <a:pt x="313" y="4617"/>
                  </a:lnTo>
                  <a:cubicBezTo>
                    <a:pt x="136" y="4719"/>
                    <a:pt x="1" y="4971"/>
                    <a:pt x="14" y="5175"/>
                  </a:cubicBezTo>
                  <a:lnTo>
                    <a:pt x="34" y="5558"/>
                  </a:lnTo>
                  <a:cubicBezTo>
                    <a:pt x="44" y="5703"/>
                    <a:pt x="123" y="5786"/>
                    <a:pt x="232" y="5786"/>
                  </a:cubicBezTo>
                  <a:cubicBezTo>
                    <a:pt x="276" y="5786"/>
                    <a:pt x="326" y="5772"/>
                    <a:pt x="378" y="5742"/>
                  </a:cubicBezTo>
                  <a:lnTo>
                    <a:pt x="8296" y="1173"/>
                  </a:lnTo>
                  <a:cubicBezTo>
                    <a:pt x="8473" y="1067"/>
                    <a:pt x="8609" y="819"/>
                    <a:pt x="8595" y="615"/>
                  </a:cubicBezTo>
                  <a:lnTo>
                    <a:pt x="8575" y="231"/>
                  </a:lnTo>
                  <a:cubicBezTo>
                    <a:pt x="8565" y="86"/>
                    <a:pt x="8485" y="1"/>
                    <a:pt x="83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53" name="Google Shape;768;p29">
              <a:extLst>
                <a:ext uri="{FF2B5EF4-FFF2-40B4-BE49-F238E27FC236}">
                  <a16:creationId xmlns:a16="http://schemas.microsoft.com/office/drawing/2014/main" id="{22E7EB2B-D233-7840-81B3-5B49F4E11B73}"/>
                </a:ext>
              </a:extLst>
            </p:cNvPr>
            <p:cNvSpPr/>
            <p:nvPr/>
          </p:nvSpPr>
          <p:spPr>
            <a:xfrm flipH="1">
              <a:off x="7505659" y="2342416"/>
              <a:ext cx="385038" cy="258779"/>
            </a:xfrm>
            <a:custGeom>
              <a:avLst/>
              <a:gdLst/>
              <a:ahLst/>
              <a:cxnLst/>
              <a:rect l="l" t="t" r="r" b="b"/>
              <a:pathLst>
                <a:path w="8609" h="5786" extrusionOk="0">
                  <a:moveTo>
                    <a:pt x="8378" y="0"/>
                  </a:moveTo>
                  <a:cubicBezTo>
                    <a:pt x="8333" y="0"/>
                    <a:pt x="8283" y="14"/>
                    <a:pt x="8232" y="44"/>
                  </a:cubicBezTo>
                  <a:lnTo>
                    <a:pt x="313" y="4621"/>
                  </a:lnTo>
                  <a:cubicBezTo>
                    <a:pt x="137" y="4723"/>
                    <a:pt x="1" y="4971"/>
                    <a:pt x="14" y="5178"/>
                  </a:cubicBezTo>
                  <a:lnTo>
                    <a:pt x="35" y="5555"/>
                  </a:lnTo>
                  <a:cubicBezTo>
                    <a:pt x="44" y="5700"/>
                    <a:pt x="125" y="5786"/>
                    <a:pt x="235" y="5786"/>
                  </a:cubicBezTo>
                  <a:cubicBezTo>
                    <a:pt x="279" y="5786"/>
                    <a:pt x="328" y="5772"/>
                    <a:pt x="378" y="5743"/>
                  </a:cubicBezTo>
                  <a:lnTo>
                    <a:pt x="8296" y="1169"/>
                  </a:lnTo>
                  <a:cubicBezTo>
                    <a:pt x="8477" y="1067"/>
                    <a:pt x="8609" y="816"/>
                    <a:pt x="8599" y="612"/>
                  </a:cubicBezTo>
                  <a:lnTo>
                    <a:pt x="8575" y="228"/>
                  </a:lnTo>
                  <a:cubicBezTo>
                    <a:pt x="8568" y="83"/>
                    <a:pt x="8487" y="0"/>
                    <a:pt x="83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54" name="Google Shape;769;p29">
              <a:extLst>
                <a:ext uri="{FF2B5EF4-FFF2-40B4-BE49-F238E27FC236}">
                  <a16:creationId xmlns:a16="http://schemas.microsoft.com/office/drawing/2014/main" id="{53E3329B-0A2F-E140-A1CA-1E0A1060B112}"/>
                </a:ext>
              </a:extLst>
            </p:cNvPr>
            <p:cNvSpPr/>
            <p:nvPr/>
          </p:nvSpPr>
          <p:spPr>
            <a:xfrm flipH="1">
              <a:off x="7497877" y="2476547"/>
              <a:ext cx="384903" cy="258824"/>
            </a:xfrm>
            <a:custGeom>
              <a:avLst/>
              <a:gdLst/>
              <a:ahLst/>
              <a:cxnLst/>
              <a:rect l="l" t="t" r="r" b="b"/>
              <a:pathLst>
                <a:path w="8606" h="5787" extrusionOk="0">
                  <a:moveTo>
                    <a:pt x="8374" y="0"/>
                  </a:moveTo>
                  <a:cubicBezTo>
                    <a:pt x="8329" y="0"/>
                    <a:pt x="8280" y="14"/>
                    <a:pt x="8228" y="44"/>
                  </a:cubicBezTo>
                  <a:lnTo>
                    <a:pt x="313" y="4624"/>
                  </a:lnTo>
                  <a:cubicBezTo>
                    <a:pt x="133" y="4729"/>
                    <a:pt x="1" y="4977"/>
                    <a:pt x="10" y="5184"/>
                  </a:cubicBezTo>
                  <a:lnTo>
                    <a:pt x="31" y="5559"/>
                  </a:lnTo>
                  <a:cubicBezTo>
                    <a:pt x="41" y="5703"/>
                    <a:pt x="120" y="5786"/>
                    <a:pt x="229" y="5786"/>
                  </a:cubicBezTo>
                  <a:cubicBezTo>
                    <a:pt x="275" y="5786"/>
                    <a:pt x="325" y="5772"/>
                    <a:pt x="378" y="5742"/>
                  </a:cubicBezTo>
                  <a:lnTo>
                    <a:pt x="8292" y="1173"/>
                  </a:lnTo>
                  <a:cubicBezTo>
                    <a:pt x="8473" y="1067"/>
                    <a:pt x="8606" y="819"/>
                    <a:pt x="8595" y="615"/>
                  </a:cubicBezTo>
                  <a:lnTo>
                    <a:pt x="8571" y="230"/>
                  </a:lnTo>
                  <a:cubicBezTo>
                    <a:pt x="8564" y="85"/>
                    <a:pt x="8484" y="0"/>
                    <a:pt x="83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55" name="Google Shape;770;p29">
              <a:extLst>
                <a:ext uri="{FF2B5EF4-FFF2-40B4-BE49-F238E27FC236}">
                  <a16:creationId xmlns:a16="http://schemas.microsoft.com/office/drawing/2014/main" id="{98D1544A-E865-0342-A45A-59AF3636FB01}"/>
                </a:ext>
              </a:extLst>
            </p:cNvPr>
            <p:cNvSpPr/>
            <p:nvPr/>
          </p:nvSpPr>
          <p:spPr>
            <a:xfrm flipH="1">
              <a:off x="7490005" y="2610768"/>
              <a:ext cx="385038" cy="258824"/>
            </a:xfrm>
            <a:custGeom>
              <a:avLst/>
              <a:gdLst/>
              <a:ahLst/>
              <a:cxnLst/>
              <a:rect l="l" t="t" r="r" b="b"/>
              <a:pathLst>
                <a:path w="8609" h="5787" extrusionOk="0">
                  <a:moveTo>
                    <a:pt x="8378" y="1"/>
                  </a:moveTo>
                  <a:cubicBezTo>
                    <a:pt x="8333" y="1"/>
                    <a:pt x="8283" y="15"/>
                    <a:pt x="8232" y="45"/>
                  </a:cubicBezTo>
                  <a:lnTo>
                    <a:pt x="314" y="4628"/>
                  </a:lnTo>
                  <a:cubicBezTo>
                    <a:pt x="137" y="4730"/>
                    <a:pt x="1" y="4981"/>
                    <a:pt x="11" y="5185"/>
                  </a:cubicBezTo>
                  <a:lnTo>
                    <a:pt x="35" y="5556"/>
                  </a:lnTo>
                  <a:cubicBezTo>
                    <a:pt x="42" y="5702"/>
                    <a:pt x="122" y="5786"/>
                    <a:pt x="232" y="5786"/>
                  </a:cubicBezTo>
                  <a:cubicBezTo>
                    <a:pt x="277" y="5786"/>
                    <a:pt x="326" y="5773"/>
                    <a:pt x="378" y="5743"/>
                  </a:cubicBezTo>
                  <a:lnTo>
                    <a:pt x="8296" y="1171"/>
                  </a:lnTo>
                  <a:cubicBezTo>
                    <a:pt x="8473" y="1069"/>
                    <a:pt x="8609" y="816"/>
                    <a:pt x="8596" y="612"/>
                  </a:cubicBezTo>
                  <a:lnTo>
                    <a:pt x="8575" y="228"/>
                  </a:lnTo>
                  <a:cubicBezTo>
                    <a:pt x="8566" y="84"/>
                    <a:pt x="8486" y="1"/>
                    <a:pt x="83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56" name="Google Shape;771;p29">
              <a:extLst>
                <a:ext uri="{FF2B5EF4-FFF2-40B4-BE49-F238E27FC236}">
                  <a16:creationId xmlns:a16="http://schemas.microsoft.com/office/drawing/2014/main" id="{37D1ED24-2B8F-994F-88D2-E92C76590DA3}"/>
                </a:ext>
              </a:extLst>
            </p:cNvPr>
            <p:cNvSpPr/>
            <p:nvPr/>
          </p:nvSpPr>
          <p:spPr>
            <a:xfrm flipH="1">
              <a:off x="7311776" y="2178811"/>
              <a:ext cx="96427" cy="334632"/>
            </a:xfrm>
            <a:custGeom>
              <a:avLst/>
              <a:gdLst/>
              <a:ahLst/>
              <a:cxnLst/>
              <a:rect l="l" t="t" r="r" b="b"/>
              <a:pathLst>
                <a:path w="2156" h="7482" extrusionOk="0">
                  <a:moveTo>
                    <a:pt x="1596" y="0"/>
                  </a:moveTo>
                  <a:cubicBezTo>
                    <a:pt x="1551" y="0"/>
                    <a:pt x="1501" y="14"/>
                    <a:pt x="1449" y="44"/>
                  </a:cubicBezTo>
                  <a:lnTo>
                    <a:pt x="313" y="700"/>
                  </a:lnTo>
                  <a:cubicBezTo>
                    <a:pt x="132" y="805"/>
                    <a:pt x="0" y="1053"/>
                    <a:pt x="10" y="1257"/>
                  </a:cubicBezTo>
                  <a:lnTo>
                    <a:pt x="364" y="7251"/>
                  </a:lnTo>
                  <a:cubicBezTo>
                    <a:pt x="371" y="7397"/>
                    <a:pt x="451" y="7481"/>
                    <a:pt x="561" y="7481"/>
                  </a:cubicBezTo>
                  <a:cubicBezTo>
                    <a:pt x="606" y="7481"/>
                    <a:pt x="656" y="7468"/>
                    <a:pt x="708" y="7438"/>
                  </a:cubicBezTo>
                  <a:lnTo>
                    <a:pt x="1846" y="6779"/>
                  </a:lnTo>
                  <a:cubicBezTo>
                    <a:pt x="2023" y="6677"/>
                    <a:pt x="2156" y="6429"/>
                    <a:pt x="2145" y="6222"/>
                  </a:cubicBezTo>
                  <a:lnTo>
                    <a:pt x="1795" y="231"/>
                  </a:lnTo>
                  <a:cubicBezTo>
                    <a:pt x="1786" y="84"/>
                    <a:pt x="1706" y="0"/>
                    <a:pt x="15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57" name="Google Shape;772;p29">
              <a:extLst>
                <a:ext uri="{FF2B5EF4-FFF2-40B4-BE49-F238E27FC236}">
                  <a16:creationId xmlns:a16="http://schemas.microsoft.com/office/drawing/2014/main" id="{5D2D6EF8-1A2B-5043-98A4-2C018B17665F}"/>
                </a:ext>
              </a:extLst>
            </p:cNvPr>
            <p:cNvSpPr/>
            <p:nvPr/>
          </p:nvSpPr>
          <p:spPr>
            <a:xfrm flipH="1">
              <a:off x="7307214" y="2529905"/>
              <a:ext cx="80639" cy="59618"/>
            </a:xfrm>
            <a:custGeom>
              <a:avLst/>
              <a:gdLst/>
              <a:ahLst/>
              <a:cxnLst/>
              <a:rect l="l" t="t" r="r" b="b"/>
              <a:pathLst>
                <a:path w="1803" h="1333" extrusionOk="0">
                  <a:moveTo>
                    <a:pt x="1636" y="0"/>
                  </a:moveTo>
                  <a:cubicBezTo>
                    <a:pt x="1583" y="0"/>
                    <a:pt x="1521" y="19"/>
                    <a:pt x="1456" y="57"/>
                  </a:cubicBezTo>
                  <a:lnTo>
                    <a:pt x="317" y="714"/>
                  </a:lnTo>
                  <a:cubicBezTo>
                    <a:pt x="140" y="816"/>
                    <a:pt x="1" y="1027"/>
                    <a:pt x="11" y="1179"/>
                  </a:cubicBezTo>
                  <a:cubicBezTo>
                    <a:pt x="15" y="1278"/>
                    <a:pt x="78" y="1332"/>
                    <a:pt x="168" y="1332"/>
                  </a:cubicBezTo>
                  <a:cubicBezTo>
                    <a:pt x="220" y="1332"/>
                    <a:pt x="282" y="1314"/>
                    <a:pt x="347" y="1275"/>
                  </a:cubicBezTo>
                  <a:lnTo>
                    <a:pt x="1486" y="619"/>
                  </a:lnTo>
                  <a:cubicBezTo>
                    <a:pt x="1667" y="517"/>
                    <a:pt x="1803" y="306"/>
                    <a:pt x="1792" y="153"/>
                  </a:cubicBezTo>
                  <a:cubicBezTo>
                    <a:pt x="1788" y="54"/>
                    <a:pt x="1726" y="0"/>
                    <a:pt x="16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58" name="Google Shape;773;p29">
              <a:extLst>
                <a:ext uri="{FF2B5EF4-FFF2-40B4-BE49-F238E27FC236}">
                  <a16:creationId xmlns:a16="http://schemas.microsoft.com/office/drawing/2014/main" id="{128E261F-3F3A-984B-93B9-0C6E93C6F3F3}"/>
                </a:ext>
              </a:extLst>
            </p:cNvPr>
            <p:cNvSpPr/>
            <p:nvPr/>
          </p:nvSpPr>
          <p:spPr>
            <a:xfrm flipH="1">
              <a:off x="7137841" y="2205691"/>
              <a:ext cx="89092" cy="207121"/>
            </a:xfrm>
            <a:custGeom>
              <a:avLst/>
              <a:gdLst/>
              <a:ahLst/>
              <a:cxnLst/>
              <a:rect l="l" t="t" r="r" b="b"/>
              <a:pathLst>
                <a:path w="1992" h="4631" extrusionOk="0">
                  <a:moveTo>
                    <a:pt x="1597" y="1"/>
                  </a:moveTo>
                  <a:cubicBezTo>
                    <a:pt x="1553" y="1"/>
                    <a:pt x="1503" y="15"/>
                    <a:pt x="1452" y="44"/>
                  </a:cubicBezTo>
                  <a:lnTo>
                    <a:pt x="313" y="701"/>
                  </a:lnTo>
                  <a:cubicBezTo>
                    <a:pt x="136" y="807"/>
                    <a:pt x="0" y="1055"/>
                    <a:pt x="13" y="1259"/>
                  </a:cubicBezTo>
                  <a:lnTo>
                    <a:pt x="197" y="4403"/>
                  </a:lnTo>
                  <a:cubicBezTo>
                    <a:pt x="204" y="4548"/>
                    <a:pt x="285" y="4631"/>
                    <a:pt x="394" y="4631"/>
                  </a:cubicBezTo>
                  <a:cubicBezTo>
                    <a:pt x="439" y="4631"/>
                    <a:pt x="489" y="4617"/>
                    <a:pt x="540" y="4587"/>
                  </a:cubicBezTo>
                  <a:lnTo>
                    <a:pt x="1679" y="3931"/>
                  </a:lnTo>
                  <a:cubicBezTo>
                    <a:pt x="1856" y="3829"/>
                    <a:pt x="1992" y="3578"/>
                    <a:pt x="1979" y="3374"/>
                  </a:cubicBezTo>
                  <a:lnTo>
                    <a:pt x="1795" y="232"/>
                  </a:lnTo>
                  <a:cubicBezTo>
                    <a:pt x="1788" y="85"/>
                    <a:pt x="1707" y="1"/>
                    <a:pt x="1597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59" name="Google Shape;774;p29">
              <a:extLst>
                <a:ext uri="{FF2B5EF4-FFF2-40B4-BE49-F238E27FC236}">
                  <a16:creationId xmlns:a16="http://schemas.microsoft.com/office/drawing/2014/main" id="{AF591337-922D-F34A-AF17-BF668804A1BC}"/>
                </a:ext>
              </a:extLst>
            </p:cNvPr>
            <p:cNvSpPr/>
            <p:nvPr/>
          </p:nvSpPr>
          <p:spPr>
            <a:xfrm flipH="1">
              <a:off x="7138422" y="2205691"/>
              <a:ext cx="87929" cy="207121"/>
            </a:xfrm>
            <a:custGeom>
              <a:avLst/>
              <a:gdLst/>
              <a:ahLst/>
              <a:cxnLst/>
              <a:rect l="l" t="t" r="r" b="b"/>
              <a:pathLst>
                <a:path w="1966" h="4631" extrusionOk="0">
                  <a:moveTo>
                    <a:pt x="1585" y="0"/>
                  </a:moveTo>
                  <a:cubicBezTo>
                    <a:pt x="1541" y="0"/>
                    <a:pt x="1489" y="14"/>
                    <a:pt x="1439" y="44"/>
                  </a:cubicBezTo>
                  <a:lnTo>
                    <a:pt x="300" y="701"/>
                  </a:lnTo>
                  <a:cubicBezTo>
                    <a:pt x="130" y="799"/>
                    <a:pt x="0" y="1034"/>
                    <a:pt x="0" y="1235"/>
                  </a:cubicBezTo>
                  <a:lnTo>
                    <a:pt x="0" y="1259"/>
                  </a:lnTo>
                  <a:lnTo>
                    <a:pt x="184" y="4403"/>
                  </a:lnTo>
                  <a:cubicBezTo>
                    <a:pt x="191" y="4549"/>
                    <a:pt x="273" y="4631"/>
                    <a:pt x="381" y="4631"/>
                  </a:cubicBezTo>
                  <a:cubicBezTo>
                    <a:pt x="425" y="4631"/>
                    <a:pt x="477" y="4618"/>
                    <a:pt x="527" y="4587"/>
                  </a:cubicBezTo>
                  <a:lnTo>
                    <a:pt x="1666" y="3931"/>
                  </a:lnTo>
                  <a:cubicBezTo>
                    <a:pt x="1836" y="3832"/>
                    <a:pt x="1966" y="3601"/>
                    <a:pt x="1966" y="3400"/>
                  </a:cubicBezTo>
                  <a:lnTo>
                    <a:pt x="1966" y="3374"/>
                  </a:lnTo>
                  <a:lnTo>
                    <a:pt x="1782" y="232"/>
                  </a:lnTo>
                  <a:cubicBezTo>
                    <a:pt x="1775" y="85"/>
                    <a:pt x="1693" y="0"/>
                    <a:pt x="15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60" name="Google Shape;775;p29">
              <a:extLst>
                <a:ext uri="{FF2B5EF4-FFF2-40B4-BE49-F238E27FC236}">
                  <a16:creationId xmlns:a16="http://schemas.microsoft.com/office/drawing/2014/main" id="{89259E4C-7B0C-DC4A-B8A1-F1A6151A52A7}"/>
                </a:ext>
              </a:extLst>
            </p:cNvPr>
            <p:cNvSpPr/>
            <p:nvPr/>
          </p:nvSpPr>
          <p:spPr>
            <a:xfrm flipH="1">
              <a:off x="7133413" y="2429317"/>
              <a:ext cx="80639" cy="59618"/>
            </a:xfrm>
            <a:custGeom>
              <a:avLst/>
              <a:gdLst/>
              <a:ahLst/>
              <a:cxnLst/>
              <a:rect l="l" t="t" r="r" b="b"/>
              <a:pathLst>
                <a:path w="1803" h="1333" extrusionOk="0">
                  <a:moveTo>
                    <a:pt x="1634" y="1"/>
                  </a:moveTo>
                  <a:cubicBezTo>
                    <a:pt x="1582" y="1"/>
                    <a:pt x="1521" y="19"/>
                    <a:pt x="1456" y="56"/>
                  </a:cubicBezTo>
                  <a:lnTo>
                    <a:pt x="317" y="712"/>
                  </a:lnTo>
                  <a:cubicBezTo>
                    <a:pt x="140" y="817"/>
                    <a:pt x="1" y="1025"/>
                    <a:pt x="11" y="1181"/>
                  </a:cubicBezTo>
                  <a:cubicBezTo>
                    <a:pt x="17" y="1280"/>
                    <a:pt x="79" y="1333"/>
                    <a:pt x="169" y="1333"/>
                  </a:cubicBezTo>
                  <a:cubicBezTo>
                    <a:pt x="222" y="1333"/>
                    <a:pt x="284" y="1314"/>
                    <a:pt x="351" y="1277"/>
                  </a:cubicBezTo>
                  <a:lnTo>
                    <a:pt x="1487" y="621"/>
                  </a:lnTo>
                  <a:cubicBezTo>
                    <a:pt x="1666" y="519"/>
                    <a:pt x="1803" y="307"/>
                    <a:pt x="1793" y="151"/>
                  </a:cubicBezTo>
                  <a:cubicBezTo>
                    <a:pt x="1788" y="54"/>
                    <a:pt x="1725" y="1"/>
                    <a:pt x="16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61" name="Google Shape;776;p29">
              <a:extLst>
                <a:ext uri="{FF2B5EF4-FFF2-40B4-BE49-F238E27FC236}">
                  <a16:creationId xmlns:a16="http://schemas.microsoft.com/office/drawing/2014/main" id="{37FEA67C-137B-114A-BC90-EDA1F03B097C}"/>
                </a:ext>
              </a:extLst>
            </p:cNvPr>
            <p:cNvSpPr/>
            <p:nvPr/>
          </p:nvSpPr>
          <p:spPr>
            <a:xfrm flipH="1">
              <a:off x="6963995" y="1900664"/>
              <a:ext cx="100273" cy="411649"/>
            </a:xfrm>
            <a:custGeom>
              <a:avLst/>
              <a:gdLst/>
              <a:ahLst/>
              <a:cxnLst/>
              <a:rect l="l" t="t" r="r" b="b"/>
              <a:pathLst>
                <a:path w="2242" h="9204" extrusionOk="0">
                  <a:moveTo>
                    <a:pt x="1597" y="1"/>
                  </a:moveTo>
                  <a:cubicBezTo>
                    <a:pt x="1552" y="1"/>
                    <a:pt x="1501" y="15"/>
                    <a:pt x="1449" y="45"/>
                  </a:cubicBezTo>
                  <a:lnTo>
                    <a:pt x="313" y="701"/>
                  </a:lnTo>
                  <a:cubicBezTo>
                    <a:pt x="133" y="806"/>
                    <a:pt x="1" y="1055"/>
                    <a:pt x="10" y="1259"/>
                  </a:cubicBezTo>
                  <a:lnTo>
                    <a:pt x="446" y="8973"/>
                  </a:lnTo>
                  <a:cubicBezTo>
                    <a:pt x="455" y="9120"/>
                    <a:pt x="535" y="9204"/>
                    <a:pt x="644" y="9204"/>
                  </a:cubicBezTo>
                  <a:cubicBezTo>
                    <a:pt x="689" y="9204"/>
                    <a:pt x="738" y="9189"/>
                    <a:pt x="790" y="9160"/>
                  </a:cubicBezTo>
                  <a:lnTo>
                    <a:pt x="1928" y="8504"/>
                  </a:lnTo>
                  <a:cubicBezTo>
                    <a:pt x="2105" y="8398"/>
                    <a:pt x="2241" y="8150"/>
                    <a:pt x="2231" y="7946"/>
                  </a:cubicBezTo>
                  <a:lnTo>
                    <a:pt x="1792" y="232"/>
                  </a:lnTo>
                  <a:cubicBezTo>
                    <a:pt x="1785" y="85"/>
                    <a:pt x="1706" y="1"/>
                    <a:pt x="1597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62" name="Google Shape;777;p29">
              <a:extLst>
                <a:ext uri="{FF2B5EF4-FFF2-40B4-BE49-F238E27FC236}">
                  <a16:creationId xmlns:a16="http://schemas.microsoft.com/office/drawing/2014/main" id="{9E0A9260-403C-CC4D-A3DE-94F55B7DA04B}"/>
                </a:ext>
              </a:extLst>
            </p:cNvPr>
            <p:cNvSpPr/>
            <p:nvPr/>
          </p:nvSpPr>
          <p:spPr>
            <a:xfrm flipH="1">
              <a:off x="6964487" y="1900664"/>
              <a:ext cx="99334" cy="411649"/>
            </a:xfrm>
            <a:custGeom>
              <a:avLst/>
              <a:gdLst/>
              <a:ahLst/>
              <a:cxnLst/>
              <a:rect l="l" t="t" r="r" b="b"/>
              <a:pathLst>
                <a:path w="2221" h="9204" extrusionOk="0">
                  <a:moveTo>
                    <a:pt x="1588" y="1"/>
                  </a:moveTo>
                  <a:cubicBezTo>
                    <a:pt x="1541" y="1"/>
                    <a:pt x="1494" y="14"/>
                    <a:pt x="1439" y="45"/>
                  </a:cubicBezTo>
                  <a:lnTo>
                    <a:pt x="303" y="701"/>
                  </a:lnTo>
                  <a:cubicBezTo>
                    <a:pt x="130" y="799"/>
                    <a:pt x="0" y="1034"/>
                    <a:pt x="0" y="1234"/>
                  </a:cubicBezTo>
                  <a:lnTo>
                    <a:pt x="0" y="1259"/>
                  </a:lnTo>
                  <a:lnTo>
                    <a:pt x="436" y="8973"/>
                  </a:lnTo>
                  <a:cubicBezTo>
                    <a:pt x="446" y="9119"/>
                    <a:pt x="524" y="9204"/>
                    <a:pt x="633" y="9204"/>
                  </a:cubicBezTo>
                  <a:cubicBezTo>
                    <a:pt x="678" y="9204"/>
                    <a:pt x="728" y="9190"/>
                    <a:pt x="780" y="9160"/>
                  </a:cubicBezTo>
                  <a:lnTo>
                    <a:pt x="1918" y="8504"/>
                  </a:lnTo>
                  <a:cubicBezTo>
                    <a:pt x="2088" y="8405"/>
                    <a:pt x="2221" y="8170"/>
                    <a:pt x="2221" y="7970"/>
                  </a:cubicBezTo>
                  <a:lnTo>
                    <a:pt x="2221" y="7946"/>
                  </a:lnTo>
                  <a:lnTo>
                    <a:pt x="1782" y="232"/>
                  </a:lnTo>
                  <a:cubicBezTo>
                    <a:pt x="1775" y="85"/>
                    <a:pt x="1698" y="1"/>
                    <a:pt x="15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63" name="Google Shape;778;p29">
              <a:extLst>
                <a:ext uri="{FF2B5EF4-FFF2-40B4-BE49-F238E27FC236}">
                  <a16:creationId xmlns:a16="http://schemas.microsoft.com/office/drawing/2014/main" id="{938D46FD-52D6-3149-B66E-7F1E379471C6}"/>
                </a:ext>
              </a:extLst>
            </p:cNvPr>
            <p:cNvSpPr/>
            <p:nvPr/>
          </p:nvSpPr>
          <p:spPr>
            <a:xfrm flipH="1">
              <a:off x="6959612" y="2328775"/>
              <a:ext cx="80505" cy="59618"/>
            </a:xfrm>
            <a:custGeom>
              <a:avLst/>
              <a:gdLst/>
              <a:ahLst/>
              <a:cxnLst/>
              <a:rect l="l" t="t" r="r" b="b"/>
              <a:pathLst>
                <a:path w="1800" h="1333" extrusionOk="0">
                  <a:moveTo>
                    <a:pt x="1633" y="1"/>
                  </a:moveTo>
                  <a:cubicBezTo>
                    <a:pt x="1580" y="1"/>
                    <a:pt x="1518" y="19"/>
                    <a:pt x="1453" y="57"/>
                  </a:cubicBezTo>
                  <a:lnTo>
                    <a:pt x="314" y="713"/>
                  </a:lnTo>
                  <a:cubicBezTo>
                    <a:pt x="137" y="815"/>
                    <a:pt x="1" y="1025"/>
                    <a:pt x="8" y="1182"/>
                  </a:cubicBezTo>
                  <a:cubicBezTo>
                    <a:pt x="14" y="1279"/>
                    <a:pt x="77" y="1333"/>
                    <a:pt x="168" y="1333"/>
                  </a:cubicBezTo>
                  <a:cubicBezTo>
                    <a:pt x="220" y="1333"/>
                    <a:pt x="282" y="1315"/>
                    <a:pt x="348" y="1278"/>
                  </a:cubicBezTo>
                  <a:lnTo>
                    <a:pt x="1487" y="617"/>
                  </a:lnTo>
                  <a:cubicBezTo>
                    <a:pt x="1664" y="515"/>
                    <a:pt x="1800" y="308"/>
                    <a:pt x="1793" y="152"/>
                  </a:cubicBezTo>
                  <a:cubicBezTo>
                    <a:pt x="1786" y="54"/>
                    <a:pt x="1723" y="1"/>
                    <a:pt x="16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64" name="Google Shape;779;p29">
              <a:extLst>
                <a:ext uri="{FF2B5EF4-FFF2-40B4-BE49-F238E27FC236}">
                  <a16:creationId xmlns:a16="http://schemas.microsoft.com/office/drawing/2014/main" id="{8FB38231-EC5E-D44D-BAA6-32EA3E2B77FB}"/>
                </a:ext>
              </a:extLst>
            </p:cNvPr>
            <p:cNvSpPr/>
            <p:nvPr/>
          </p:nvSpPr>
          <p:spPr>
            <a:xfrm flipH="1">
              <a:off x="6790238" y="1952456"/>
              <a:ext cx="91418" cy="259316"/>
            </a:xfrm>
            <a:custGeom>
              <a:avLst/>
              <a:gdLst/>
              <a:ahLst/>
              <a:cxnLst/>
              <a:rect l="l" t="t" r="r" b="b"/>
              <a:pathLst>
                <a:path w="2044" h="5798" extrusionOk="0">
                  <a:moveTo>
                    <a:pt x="1601" y="1"/>
                  </a:moveTo>
                  <a:cubicBezTo>
                    <a:pt x="1555" y="1"/>
                    <a:pt x="1505" y="15"/>
                    <a:pt x="1452" y="46"/>
                  </a:cubicBezTo>
                  <a:lnTo>
                    <a:pt x="317" y="702"/>
                  </a:lnTo>
                  <a:cubicBezTo>
                    <a:pt x="137" y="804"/>
                    <a:pt x="1" y="1055"/>
                    <a:pt x="14" y="1259"/>
                  </a:cubicBezTo>
                  <a:lnTo>
                    <a:pt x="252" y="5568"/>
                  </a:lnTo>
                  <a:cubicBezTo>
                    <a:pt x="259" y="5713"/>
                    <a:pt x="339" y="5798"/>
                    <a:pt x="448" y="5798"/>
                  </a:cubicBezTo>
                  <a:cubicBezTo>
                    <a:pt x="492" y="5798"/>
                    <a:pt x="541" y="5784"/>
                    <a:pt x="592" y="5755"/>
                  </a:cubicBezTo>
                  <a:lnTo>
                    <a:pt x="1731" y="5094"/>
                  </a:lnTo>
                  <a:cubicBezTo>
                    <a:pt x="1912" y="4992"/>
                    <a:pt x="2044" y="4744"/>
                    <a:pt x="2034" y="4537"/>
                  </a:cubicBezTo>
                  <a:lnTo>
                    <a:pt x="1796" y="230"/>
                  </a:lnTo>
                  <a:cubicBezTo>
                    <a:pt x="1789" y="85"/>
                    <a:pt x="1710" y="1"/>
                    <a:pt x="1601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65" name="Google Shape;780;p29">
              <a:extLst>
                <a:ext uri="{FF2B5EF4-FFF2-40B4-BE49-F238E27FC236}">
                  <a16:creationId xmlns:a16="http://schemas.microsoft.com/office/drawing/2014/main" id="{34E1DE26-59D2-7840-BBE3-2DDBD232BAF9}"/>
                </a:ext>
              </a:extLst>
            </p:cNvPr>
            <p:cNvSpPr/>
            <p:nvPr/>
          </p:nvSpPr>
          <p:spPr>
            <a:xfrm flipH="1">
              <a:off x="6790685" y="1952546"/>
              <a:ext cx="90345" cy="259271"/>
            </a:xfrm>
            <a:custGeom>
              <a:avLst/>
              <a:gdLst/>
              <a:ahLst/>
              <a:cxnLst/>
              <a:rect l="l" t="t" r="r" b="b"/>
              <a:pathLst>
                <a:path w="2020" h="5797" extrusionOk="0">
                  <a:moveTo>
                    <a:pt x="1584" y="0"/>
                  </a:moveTo>
                  <a:cubicBezTo>
                    <a:pt x="1540" y="0"/>
                    <a:pt x="1493" y="13"/>
                    <a:pt x="1438" y="44"/>
                  </a:cubicBezTo>
                  <a:lnTo>
                    <a:pt x="303" y="700"/>
                  </a:lnTo>
                  <a:cubicBezTo>
                    <a:pt x="129" y="799"/>
                    <a:pt x="0" y="1033"/>
                    <a:pt x="0" y="1234"/>
                  </a:cubicBezTo>
                  <a:lnTo>
                    <a:pt x="0" y="1257"/>
                  </a:lnTo>
                  <a:lnTo>
                    <a:pt x="238" y="5566"/>
                  </a:lnTo>
                  <a:cubicBezTo>
                    <a:pt x="245" y="5712"/>
                    <a:pt x="324" y="5797"/>
                    <a:pt x="432" y="5797"/>
                  </a:cubicBezTo>
                  <a:cubicBezTo>
                    <a:pt x="479" y="5797"/>
                    <a:pt x="528" y="5779"/>
                    <a:pt x="578" y="5753"/>
                  </a:cubicBezTo>
                  <a:lnTo>
                    <a:pt x="1717" y="5092"/>
                  </a:lnTo>
                  <a:cubicBezTo>
                    <a:pt x="1890" y="4995"/>
                    <a:pt x="2020" y="4760"/>
                    <a:pt x="2020" y="4559"/>
                  </a:cubicBezTo>
                  <a:lnTo>
                    <a:pt x="2020" y="4535"/>
                  </a:lnTo>
                  <a:lnTo>
                    <a:pt x="1782" y="228"/>
                  </a:lnTo>
                  <a:cubicBezTo>
                    <a:pt x="1775" y="82"/>
                    <a:pt x="1694" y="0"/>
                    <a:pt x="15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66" name="Google Shape;781;p29">
              <a:extLst>
                <a:ext uri="{FF2B5EF4-FFF2-40B4-BE49-F238E27FC236}">
                  <a16:creationId xmlns:a16="http://schemas.microsoft.com/office/drawing/2014/main" id="{F57D8632-8187-9243-9C8C-9EEC658B90D6}"/>
                </a:ext>
              </a:extLst>
            </p:cNvPr>
            <p:cNvSpPr/>
            <p:nvPr/>
          </p:nvSpPr>
          <p:spPr>
            <a:xfrm flipH="1">
              <a:off x="6785676" y="2228188"/>
              <a:ext cx="80594" cy="59663"/>
            </a:xfrm>
            <a:custGeom>
              <a:avLst/>
              <a:gdLst/>
              <a:ahLst/>
              <a:cxnLst/>
              <a:rect l="l" t="t" r="r" b="b"/>
              <a:pathLst>
                <a:path w="1802" h="1334" extrusionOk="0">
                  <a:moveTo>
                    <a:pt x="1631" y="0"/>
                  </a:moveTo>
                  <a:cubicBezTo>
                    <a:pt x="1579" y="0"/>
                    <a:pt x="1517" y="18"/>
                    <a:pt x="1452" y="55"/>
                  </a:cubicBezTo>
                  <a:lnTo>
                    <a:pt x="313" y="715"/>
                  </a:lnTo>
                  <a:cubicBezTo>
                    <a:pt x="136" y="817"/>
                    <a:pt x="0" y="1027"/>
                    <a:pt x="7" y="1181"/>
                  </a:cubicBezTo>
                  <a:cubicBezTo>
                    <a:pt x="13" y="1279"/>
                    <a:pt x="76" y="1333"/>
                    <a:pt x="167" y="1333"/>
                  </a:cubicBezTo>
                  <a:cubicBezTo>
                    <a:pt x="219" y="1333"/>
                    <a:pt x="282" y="1315"/>
                    <a:pt x="347" y="1275"/>
                  </a:cubicBezTo>
                  <a:lnTo>
                    <a:pt x="1486" y="619"/>
                  </a:lnTo>
                  <a:cubicBezTo>
                    <a:pt x="1662" y="517"/>
                    <a:pt x="1802" y="307"/>
                    <a:pt x="1792" y="153"/>
                  </a:cubicBezTo>
                  <a:cubicBezTo>
                    <a:pt x="1785" y="54"/>
                    <a:pt x="1723" y="0"/>
                    <a:pt x="1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67" name="Google Shape;782;p29">
              <a:extLst>
                <a:ext uri="{FF2B5EF4-FFF2-40B4-BE49-F238E27FC236}">
                  <a16:creationId xmlns:a16="http://schemas.microsoft.com/office/drawing/2014/main" id="{0D970BDC-FA5D-3240-8B0A-98EA682EFFED}"/>
                </a:ext>
              </a:extLst>
            </p:cNvPr>
            <p:cNvSpPr/>
            <p:nvPr/>
          </p:nvSpPr>
          <p:spPr>
            <a:xfrm flipH="1">
              <a:off x="5347500" y="2436071"/>
              <a:ext cx="257303" cy="278100"/>
            </a:xfrm>
            <a:custGeom>
              <a:avLst/>
              <a:gdLst/>
              <a:ahLst/>
              <a:cxnLst/>
              <a:rect l="l" t="t" r="r" b="b"/>
              <a:pathLst>
                <a:path w="5753" h="6218" extrusionOk="0">
                  <a:moveTo>
                    <a:pt x="1934" y="0"/>
                  </a:moveTo>
                  <a:lnTo>
                    <a:pt x="0" y="1140"/>
                  </a:lnTo>
                  <a:cubicBezTo>
                    <a:pt x="265" y="1989"/>
                    <a:pt x="755" y="2985"/>
                    <a:pt x="1064" y="3618"/>
                  </a:cubicBezTo>
                  <a:cubicBezTo>
                    <a:pt x="2037" y="5587"/>
                    <a:pt x="2874" y="6217"/>
                    <a:pt x="3787" y="6217"/>
                  </a:cubicBezTo>
                  <a:cubicBezTo>
                    <a:pt x="3889" y="6217"/>
                    <a:pt x="3992" y="6209"/>
                    <a:pt x="4096" y="6194"/>
                  </a:cubicBezTo>
                  <a:cubicBezTo>
                    <a:pt x="5753" y="5963"/>
                    <a:pt x="5637" y="5352"/>
                    <a:pt x="4685" y="4451"/>
                  </a:cubicBezTo>
                  <a:cubicBezTo>
                    <a:pt x="3981" y="3784"/>
                    <a:pt x="3644" y="3098"/>
                    <a:pt x="3644" y="3098"/>
                  </a:cubicBezTo>
                  <a:lnTo>
                    <a:pt x="3644" y="3098"/>
                  </a:lnTo>
                  <a:cubicBezTo>
                    <a:pt x="4015" y="3271"/>
                    <a:pt x="4311" y="3404"/>
                    <a:pt x="4532" y="3441"/>
                  </a:cubicBezTo>
                  <a:cubicBezTo>
                    <a:pt x="4584" y="3449"/>
                    <a:pt x="4632" y="3453"/>
                    <a:pt x="4678" y="3453"/>
                  </a:cubicBezTo>
                  <a:cubicBezTo>
                    <a:pt x="5021" y="3453"/>
                    <a:pt x="5193" y="3226"/>
                    <a:pt x="5229" y="3087"/>
                  </a:cubicBezTo>
                  <a:cubicBezTo>
                    <a:pt x="5259" y="2968"/>
                    <a:pt x="4953" y="2914"/>
                    <a:pt x="4559" y="2598"/>
                  </a:cubicBezTo>
                  <a:cubicBezTo>
                    <a:pt x="4059" y="2193"/>
                    <a:pt x="3774" y="1846"/>
                    <a:pt x="3142" y="1557"/>
                  </a:cubicBezTo>
                  <a:cubicBezTo>
                    <a:pt x="2903" y="1449"/>
                    <a:pt x="2400" y="1132"/>
                    <a:pt x="2298" y="895"/>
                  </a:cubicBezTo>
                  <a:cubicBezTo>
                    <a:pt x="2189" y="650"/>
                    <a:pt x="2067" y="344"/>
                    <a:pt x="1934" y="0"/>
                  </a:cubicBezTo>
                  <a:close/>
                </a:path>
              </a:pathLst>
            </a:custGeom>
            <a:solidFill>
              <a:srgbClr val="B166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68" name="Google Shape;783;p29">
              <a:extLst>
                <a:ext uri="{FF2B5EF4-FFF2-40B4-BE49-F238E27FC236}">
                  <a16:creationId xmlns:a16="http://schemas.microsoft.com/office/drawing/2014/main" id="{7F817F4D-1707-4741-97D4-058A0F45ACA4}"/>
                </a:ext>
              </a:extLst>
            </p:cNvPr>
            <p:cNvSpPr/>
            <p:nvPr/>
          </p:nvSpPr>
          <p:spPr>
            <a:xfrm flipH="1">
              <a:off x="5501533" y="1627393"/>
              <a:ext cx="276624" cy="869991"/>
            </a:xfrm>
            <a:custGeom>
              <a:avLst/>
              <a:gdLst/>
              <a:ahLst/>
              <a:cxnLst/>
              <a:rect l="l" t="t" r="r" b="b"/>
              <a:pathLst>
                <a:path w="6185" h="19452" extrusionOk="0">
                  <a:moveTo>
                    <a:pt x="1108" y="1"/>
                  </a:moveTo>
                  <a:cubicBezTo>
                    <a:pt x="1108" y="1"/>
                    <a:pt x="707" y="1130"/>
                    <a:pt x="316" y="1796"/>
                  </a:cubicBezTo>
                  <a:cubicBezTo>
                    <a:pt x="0" y="2334"/>
                    <a:pt x="266" y="10925"/>
                    <a:pt x="425" y="11645"/>
                  </a:cubicBezTo>
                  <a:cubicBezTo>
                    <a:pt x="585" y="12367"/>
                    <a:pt x="3726" y="19390"/>
                    <a:pt x="3726" y="19390"/>
                  </a:cubicBezTo>
                  <a:cubicBezTo>
                    <a:pt x="3726" y="19390"/>
                    <a:pt x="3930" y="19451"/>
                    <a:pt x="4250" y="19451"/>
                  </a:cubicBezTo>
                  <a:cubicBezTo>
                    <a:pt x="4731" y="19451"/>
                    <a:pt x="5476" y="19314"/>
                    <a:pt x="6184" y="18625"/>
                  </a:cubicBezTo>
                  <a:lnTo>
                    <a:pt x="3848" y="11268"/>
                  </a:lnTo>
                  <a:lnTo>
                    <a:pt x="3702" y="4998"/>
                  </a:lnTo>
                  <a:cubicBezTo>
                    <a:pt x="3702" y="4998"/>
                    <a:pt x="3795" y="481"/>
                    <a:pt x="1108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69" name="Google Shape;784;p29">
              <a:extLst>
                <a:ext uri="{FF2B5EF4-FFF2-40B4-BE49-F238E27FC236}">
                  <a16:creationId xmlns:a16="http://schemas.microsoft.com/office/drawing/2014/main" id="{5D5609F0-C335-8F46-A618-B345982FFB0C}"/>
                </a:ext>
              </a:extLst>
            </p:cNvPr>
            <p:cNvSpPr/>
            <p:nvPr/>
          </p:nvSpPr>
          <p:spPr>
            <a:xfrm flipH="1">
              <a:off x="5501533" y="1627393"/>
              <a:ext cx="227069" cy="869991"/>
            </a:xfrm>
            <a:custGeom>
              <a:avLst/>
              <a:gdLst/>
              <a:ahLst/>
              <a:cxnLst/>
              <a:rect l="l" t="t" r="r" b="b"/>
              <a:pathLst>
                <a:path w="5077" h="19452" extrusionOk="0">
                  <a:moveTo>
                    <a:pt x="0" y="1"/>
                  </a:moveTo>
                  <a:lnTo>
                    <a:pt x="0" y="1"/>
                  </a:lnTo>
                  <a:cubicBezTo>
                    <a:pt x="1687" y="521"/>
                    <a:pt x="1714" y="1589"/>
                    <a:pt x="1894" y="3921"/>
                  </a:cubicBezTo>
                  <a:cubicBezTo>
                    <a:pt x="2054" y="5941"/>
                    <a:pt x="2152" y="18160"/>
                    <a:pt x="2152" y="18160"/>
                  </a:cubicBezTo>
                  <a:cubicBezTo>
                    <a:pt x="2132" y="18176"/>
                    <a:pt x="2111" y="18190"/>
                    <a:pt x="2091" y="18207"/>
                  </a:cubicBezTo>
                  <a:cubicBezTo>
                    <a:pt x="2407" y="18918"/>
                    <a:pt x="2618" y="19390"/>
                    <a:pt x="2618" y="19390"/>
                  </a:cubicBezTo>
                  <a:cubicBezTo>
                    <a:pt x="2618" y="19390"/>
                    <a:pt x="2822" y="19451"/>
                    <a:pt x="3142" y="19451"/>
                  </a:cubicBezTo>
                  <a:cubicBezTo>
                    <a:pt x="3621" y="19451"/>
                    <a:pt x="4366" y="19312"/>
                    <a:pt x="5076" y="18625"/>
                  </a:cubicBezTo>
                  <a:lnTo>
                    <a:pt x="2740" y="11268"/>
                  </a:lnTo>
                  <a:lnTo>
                    <a:pt x="2594" y="4998"/>
                  </a:lnTo>
                  <a:lnTo>
                    <a:pt x="2594" y="4948"/>
                  </a:lnTo>
                  <a:cubicBezTo>
                    <a:pt x="2594" y="4441"/>
                    <a:pt x="2516" y="450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70" name="Google Shape;785;p29">
              <a:extLst>
                <a:ext uri="{FF2B5EF4-FFF2-40B4-BE49-F238E27FC236}">
                  <a16:creationId xmlns:a16="http://schemas.microsoft.com/office/drawing/2014/main" id="{2B349F77-F28F-4541-9DC0-6A2181FBC5D2}"/>
                </a:ext>
              </a:extLst>
            </p:cNvPr>
            <p:cNvSpPr/>
            <p:nvPr/>
          </p:nvSpPr>
          <p:spPr>
            <a:xfrm flipH="1">
              <a:off x="6065067" y="3665748"/>
              <a:ext cx="104030" cy="177961"/>
            </a:xfrm>
            <a:custGeom>
              <a:avLst/>
              <a:gdLst/>
              <a:ahLst/>
              <a:cxnLst/>
              <a:rect l="l" t="t" r="r" b="b"/>
              <a:pathLst>
                <a:path w="2326" h="3979" extrusionOk="0">
                  <a:moveTo>
                    <a:pt x="0" y="1"/>
                  </a:moveTo>
                  <a:lnTo>
                    <a:pt x="0" y="3979"/>
                  </a:lnTo>
                  <a:lnTo>
                    <a:pt x="2326" y="3979"/>
                  </a:lnTo>
                  <a:lnTo>
                    <a:pt x="2326" y="1"/>
                  </a:lnTo>
                  <a:close/>
                </a:path>
              </a:pathLst>
            </a:custGeom>
            <a:solidFill>
              <a:srgbClr val="B166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71" name="Google Shape;786;p29">
              <a:extLst>
                <a:ext uri="{FF2B5EF4-FFF2-40B4-BE49-F238E27FC236}">
                  <a16:creationId xmlns:a16="http://schemas.microsoft.com/office/drawing/2014/main" id="{B432F2D5-EE4A-7E4E-BFE4-D9F5F4DEE7B2}"/>
                </a:ext>
              </a:extLst>
            </p:cNvPr>
            <p:cNvSpPr/>
            <p:nvPr/>
          </p:nvSpPr>
          <p:spPr>
            <a:xfrm flipH="1">
              <a:off x="5634903" y="3520704"/>
              <a:ext cx="109084" cy="191915"/>
            </a:xfrm>
            <a:custGeom>
              <a:avLst/>
              <a:gdLst/>
              <a:ahLst/>
              <a:cxnLst/>
              <a:rect l="l" t="t" r="r" b="b"/>
              <a:pathLst>
                <a:path w="2439" h="4291" extrusionOk="0">
                  <a:moveTo>
                    <a:pt x="1" y="0"/>
                  </a:moveTo>
                  <a:lnTo>
                    <a:pt x="1" y="4212"/>
                  </a:lnTo>
                  <a:lnTo>
                    <a:pt x="2323" y="4291"/>
                  </a:lnTo>
                  <a:lnTo>
                    <a:pt x="2439" y="8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166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72" name="Google Shape;787;p29">
              <a:extLst>
                <a:ext uri="{FF2B5EF4-FFF2-40B4-BE49-F238E27FC236}">
                  <a16:creationId xmlns:a16="http://schemas.microsoft.com/office/drawing/2014/main" id="{66F81C5E-5F0A-4C4B-B692-6C2EC6E3B0EF}"/>
                </a:ext>
              </a:extLst>
            </p:cNvPr>
            <p:cNvSpPr/>
            <p:nvPr/>
          </p:nvSpPr>
          <p:spPr>
            <a:xfrm flipH="1">
              <a:off x="5621798" y="2374305"/>
              <a:ext cx="574672" cy="1394347"/>
            </a:xfrm>
            <a:custGeom>
              <a:avLst/>
              <a:gdLst/>
              <a:ahLst/>
              <a:cxnLst/>
              <a:rect l="l" t="t" r="r" b="b"/>
              <a:pathLst>
                <a:path w="12849" h="31176" extrusionOk="0">
                  <a:moveTo>
                    <a:pt x="12151" y="1"/>
                  </a:moveTo>
                  <a:lnTo>
                    <a:pt x="938" y="481"/>
                  </a:lnTo>
                  <a:cubicBezTo>
                    <a:pt x="938" y="2700"/>
                    <a:pt x="786" y="15603"/>
                    <a:pt x="786" y="15603"/>
                  </a:cubicBezTo>
                  <a:cubicBezTo>
                    <a:pt x="734" y="16238"/>
                    <a:pt x="119" y="17374"/>
                    <a:pt x="72" y="19676"/>
                  </a:cubicBezTo>
                  <a:cubicBezTo>
                    <a:pt x="0" y="23011"/>
                    <a:pt x="513" y="30868"/>
                    <a:pt x="513" y="30868"/>
                  </a:cubicBezTo>
                  <a:cubicBezTo>
                    <a:pt x="513" y="30868"/>
                    <a:pt x="1043" y="31175"/>
                    <a:pt x="1844" y="31175"/>
                  </a:cubicBezTo>
                  <a:cubicBezTo>
                    <a:pt x="2214" y="31175"/>
                    <a:pt x="2641" y="31110"/>
                    <a:pt x="3101" y="30919"/>
                  </a:cubicBezTo>
                  <a:cubicBezTo>
                    <a:pt x="3101" y="30919"/>
                    <a:pt x="4927" y="19805"/>
                    <a:pt x="5341" y="16504"/>
                  </a:cubicBezTo>
                  <a:cubicBezTo>
                    <a:pt x="5705" y="13624"/>
                    <a:pt x="6959" y="5934"/>
                    <a:pt x="6959" y="5934"/>
                  </a:cubicBezTo>
                  <a:lnTo>
                    <a:pt x="8734" y="15670"/>
                  </a:lnTo>
                  <a:cubicBezTo>
                    <a:pt x="8734" y="15670"/>
                    <a:pt x="8306" y="17387"/>
                    <a:pt x="8448" y="19363"/>
                  </a:cubicBezTo>
                  <a:cubicBezTo>
                    <a:pt x="8558" y="20889"/>
                    <a:pt x="9972" y="28539"/>
                    <a:pt x="9972" y="28539"/>
                  </a:cubicBezTo>
                  <a:cubicBezTo>
                    <a:pt x="9972" y="28539"/>
                    <a:pt x="10560" y="28938"/>
                    <a:pt x="11502" y="28938"/>
                  </a:cubicBezTo>
                  <a:cubicBezTo>
                    <a:pt x="11843" y="28938"/>
                    <a:pt x="12231" y="28886"/>
                    <a:pt x="12654" y="28743"/>
                  </a:cubicBezTo>
                  <a:cubicBezTo>
                    <a:pt x="12654" y="28743"/>
                    <a:pt x="12790" y="16739"/>
                    <a:pt x="12817" y="15338"/>
                  </a:cubicBezTo>
                  <a:cubicBezTo>
                    <a:pt x="12848" y="13740"/>
                    <a:pt x="12151" y="1"/>
                    <a:pt x="1215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73" name="Google Shape;788;p29">
              <a:extLst>
                <a:ext uri="{FF2B5EF4-FFF2-40B4-BE49-F238E27FC236}">
                  <a16:creationId xmlns:a16="http://schemas.microsoft.com/office/drawing/2014/main" id="{EDB06518-3B87-4E4B-B00F-8B101046EC5D}"/>
                </a:ext>
              </a:extLst>
            </p:cNvPr>
            <p:cNvSpPr/>
            <p:nvPr/>
          </p:nvSpPr>
          <p:spPr>
            <a:xfrm flipH="1">
              <a:off x="5928209" y="3777427"/>
              <a:ext cx="269826" cy="302520"/>
            </a:xfrm>
            <a:custGeom>
              <a:avLst/>
              <a:gdLst/>
              <a:ahLst/>
              <a:cxnLst/>
              <a:rect l="l" t="t" r="r" b="b"/>
              <a:pathLst>
                <a:path w="6033" h="6764" extrusionOk="0">
                  <a:moveTo>
                    <a:pt x="631" y="0"/>
                  </a:moveTo>
                  <a:cubicBezTo>
                    <a:pt x="499" y="0"/>
                    <a:pt x="388" y="433"/>
                    <a:pt x="283" y="829"/>
                  </a:cubicBezTo>
                  <a:cubicBezTo>
                    <a:pt x="158" y="1305"/>
                    <a:pt x="1" y="1841"/>
                    <a:pt x="198" y="2318"/>
                  </a:cubicBezTo>
                  <a:cubicBezTo>
                    <a:pt x="307" y="2583"/>
                    <a:pt x="481" y="2814"/>
                    <a:pt x="644" y="3052"/>
                  </a:cubicBezTo>
                  <a:cubicBezTo>
                    <a:pt x="923" y="3464"/>
                    <a:pt x="1171" y="3912"/>
                    <a:pt x="1225" y="4402"/>
                  </a:cubicBezTo>
                  <a:cubicBezTo>
                    <a:pt x="1249" y="4619"/>
                    <a:pt x="1239" y="4837"/>
                    <a:pt x="1273" y="5051"/>
                  </a:cubicBezTo>
                  <a:cubicBezTo>
                    <a:pt x="1392" y="5796"/>
                    <a:pt x="1915" y="6377"/>
                    <a:pt x="2640" y="6588"/>
                  </a:cubicBezTo>
                  <a:cubicBezTo>
                    <a:pt x="3016" y="6699"/>
                    <a:pt x="3453" y="6763"/>
                    <a:pt x="3899" y="6763"/>
                  </a:cubicBezTo>
                  <a:cubicBezTo>
                    <a:pt x="4572" y="6763"/>
                    <a:pt x="5263" y="6617"/>
                    <a:pt x="5791" y="6265"/>
                  </a:cubicBezTo>
                  <a:cubicBezTo>
                    <a:pt x="6032" y="6105"/>
                    <a:pt x="5982" y="5408"/>
                    <a:pt x="5842" y="5160"/>
                  </a:cubicBezTo>
                  <a:cubicBezTo>
                    <a:pt x="5699" y="4909"/>
                    <a:pt x="5298" y="4551"/>
                    <a:pt x="5121" y="4327"/>
                  </a:cubicBezTo>
                  <a:cubicBezTo>
                    <a:pt x="4366" y="3382"/>
                    <a:pt x="4091" y="3079"/>
                    <a:pt x="3765" y="2270"/>
                  </a:cubicBezTo>
                  <a:cubicBezTo>
                    <a:pt x="3561" y="1774"/>
                    <a:pt x="3465" y="1512"/>
                    <a:pt x="3357" y="1080"/>
                  </a:cubicBezTo>
                  <a:cubicBezTo>
                    <a:pt x="3285" y="801"/>
                    <a:pt x="3255" y="638"/>
                    <a:pt x="3221" y="424"/>
                  </a:cubicBezTo>
                  <a:cubicBezTo>
                    <a:pt x="3174" y="129"/>
                    <a:pt x="3097" y="6"/>
                    <a:pt x="2977" y="6"/>
                  </a:cubicBezTo>
                  <a:cubicBezTo>
                    <a:pt x="2976" y="6"/>
                    <a:pt x="2974" y="6"/>
                    <a:pt x="2973" y="6"/>
                  </a:cubicBezTo>
                  <a:lnTo>
                    <a:pt x="2973" y="335"/>
                  </a:lnTo>
                  <a:cubicBezTo>
                    <a:pt x="2976" y="574"/>
                    <a:pt x="2272" y="650"/>
                    <a:pt x="1896" y="650"/>
                  </a:cubicBezTo>
                  <a:cubicBezTo>
                    <a:pt x="1865" y="650"/>
                    <a:pt x="1836" y="650"/>
                    <a:pt x="1810" y="649"/>
                  </a:cubicBezTo>
                  <a:cubicBezTo>
                    <a:pt x="1283" y="628"/>
                    <a:pt x="817" y="445"/>
                    <a:pt x="647" y="258"/>
                  </a:cubicBezTo>
                  <a:lnTo>
                    <a:pt x="647" y="2"/>
                  </a:lnTo>
                  <a:cubicBezTo>
                    <a:pt x="642" y="1"/>
                    <a:pt x="636" y="0"/>
                    <a:pt x="63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74" name="Google Shape;789;p29">
              <a:extLst>
                <a:ext uri="{FF2B5EF4-FFF2-40B4-BE49-F238E27FC236}">
                  <a16:creationId xmlns:a16="http://schemas.microsoft.com/office/drawing/2014/main" id="{AE7D6EE0-4354-044D-853A-A704F8BA4CAD}"/>
                </a:ext>
              </a:extLst>
            </p:cNvPr>
            <p:cNvSpPr/>
            <p:nvPr/>
          </p:nvSpPr>
          <p:spPr>
            <a:xfrm flipH="1">
              <a:off x="5386008" y="3673709"/>
              <a:ext cx="396890" cy="204393"/>
            </a:xfrm>
            <a:custGeom>
              <a:avLst/>
              <a:gdLst/>
              <a:ahLst/>
              <a:cxnLst/>
              <a:rect l="l" t="t" r="r" b="b"/>
              <a:pathLst>
                <a:path w="8874" h="4570" extrusionOk="0">
                  <a:moveTo>
                    <a:pt x="857" y="1"/>
                  </a:moveTo>
                  <a:cubicBezTo>
                    <a:pt x="645" y="1"/>
                    <a:pt x="466" y="992"/>
                    <a:pt x="323" y="1634"/>
                  </a:cubicBezTo>
                  <a:cubicBezTo>
                    <a:pt x="191" y="2236"/>
                    <a:pt x="0" y="2933"/>
                    <a:pt x="474" y="3263"/>
                  </a:cubicBezTo>
                  <a:cubicBezTo>
                    <a:pt x="833" y="3510"/>
                    <a:pt x="1609" y="3576"/>
                    <a:pt x="2244" y="3576"/>
                  </a:cubicBezTo>
                  <a:cubicBezTo>
                    <a:pt x="2448" y="3576"/>
                    <a:pt x="2638" y="3569"/>
                    <a:pt x="2795" y="3559"/>
                  </a:cubicBezTo>
                  <a:cubicBezTo>
                    <a:pt x="2811" y="3558"/>
                    <a:pt x="2828" y="3558"/>
                    <a:pt x="2844" y="3558"/>
                  </a:cubicBezTo>
                  <a:cubicBezTo>
                    <a:pt x="3489" y="3558"/>
                    <a:pt x="4474" y="4246"/>
                    <a:pt x="5236" y="4416"/>
                  </a:cubicBezTo>
                  <a:cubicBezTo>
                    <a:pt x="5716" y="4524"/>
                    <a:pt x="6169" y="4569"/>
                    <a:pt x="6578" y="4569"/>
                  </a:cubicBezTo>
                  <a:cubicBezTo>
                    <a:pt x="7391" y="4569"/>
                    <a:pt x="8029" y="4390"/>
                    <a:pt x="8357" y="4171"/>
                  </a:cubicBezTo>
                  <a:cubicBezTo>
                    <a:pt x="8853" y="3841"/>
                    <a:pt x="8874" y="3266"/>
                    <a:pt x="8395" y="3049"/>
                  </a:cubicBezTo>
                  <a:cubicBezTo>
                    <a:pt x="7629" y="2706"/>
                    <a:pt x="5940" y="2036"/>
                    <a:pt x="5070" y="1601"/>
                  </a:cubicBezTo>
                  <a:cubicBezTo>
                    <a:pt x="4549" y="1339"/>
                    <a:pt x="4023" y="965"/>
                    <a:pt x="3703" y="614"/>
                  </a:cubicBezTo>
                  <a:cubicBezTo>
                    <a:pt x="3435" y="329"/>
                    <a:pt x="3339" y="156"/>
                    <a:pt x="3217" y="153"/>
                  </a:cubicBezTo>
                  <a:lnTo>
                    <a:pt x="3203" y="512"/>
                  </a:lnTo>
                  <a:cubicBezTo>
                    <a:pt x="2988" y="621"/>
                    <a:pt x="2670" y="671"/>
                    <a:pt x="2336" y="671"/>
                  </a:cubicBezTo>
                  <a:cubicBezTo>
                    <a:pt x="1721" y="671"/>
                    <a:pt x="1052" y="502"/>
                    <a:pt x="871" y="227"/>
                  </a:cubicBezTo>
                  <a:lnTo>
                    <a:pt x="871" y="2"/>
                  </a:lnTo>
                  <a:cubicBezTo>
                    <a:pt x="866" y="1"/>
                    <a:pt x="862" y="1"/>
                    <a:pt x="85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75" name="Google Shape;790;p29">
              <a:extLst>
                <a:ext uri="{FF2B5EF4-FFF2-40B4-BE49-F238E27FC236}">
                  <a16:creationId xmlns:a16="http://schemas.microsoft.com/office/drawing/2014/main" id="{F4BC0C94-189A-D84F-82C1-17896620DA13}"/>
                </a:ext>
              </a:extLst>
            </p:cNvPr>
            <p:cNvSpPr/>
            <p:nvPr/>
          </p:nvSpPr>
          <p:spPr>
            <a:xfrm flipH="1">
              <a:off x="5740409" y="2556650"/>
              <a:ext cx="144820" cy="488442"/>
            </a:xfrm>
            <a:custGeom>
              <a:avLst/>
              <a:gdLst/>
              <a:ahLst/>
              <a:cxnLst/>
              <a:rect l="l" t="t" r="r" b="b"/>
              <a:pathLst>
                <a:path w="3238" h="10921" extrusionOk="0">
                  <a:moveTo>
                    <a:pt x="3237" y="0"/>
                  </a:moveTo>
                  <a:lnTo>
                    <a:pt x="3237" y="0"/>
                  </a:lnTo>
                  <a:cubicBezTo>
                    <a:pt x="1857" y="1333"/>
                    <a:pt x="0" y="1857"/>
                    <a:pt x="0" y="1857"/>
                  </a:cubicBezTo>
                  <a:lnTo>
                    <a:pt x="1653" y="10920"/>
                  </a:lnTo>
                  <a:lnTo>
                    <a:pt x="755" y="2258"/>
                  </a:lnTo>
                  <a:cubicBezTo>
                    <a:pt x="2611" y="1170"/>
                    <a:pt x="3237" y="1"/>
                    <a:pt x="32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76" name="Google Shape;791;p29">
              <a:extLst>
                <a:ext uri="{FF2B5EF4-FFF2-40B4-BE49-F238E27FC236}">
                  <a16:creationId xmlns:a16="http://schemas.microsoft.com/office/drawing/2014/main" id="{65E6FD60-D874-3E47-AA63-8C896A4844EC}"/>
                </a:ext>
              </a:extLst>
            </p:cNvPr>
            <p:cNvSpPr/>
            <p:nvPr/>
          </p:nvSpPr>
          <p:spPr>
            <a:xfrm flipH="1">
              <a:off x="5643847" y="1629987"/>
              <a:ext cx="484998" cy="819943"/>
            </a:xfrm>
            <a:custGeom>
              <a:avLst/>
              <a:gdLst/>
              <a:ahLst/>
              <a:cxnLst/>
              <a:rect l="l" t="t" r="r" b="b"/>
              <a:pathLst>
                <a:path w="10844" h="18333" extrusionOk="0">
                  <a:moveTo>
                    <a:pt x="6852" y="1"/>
                  </a:moveTo>
                  <a:lnTo>
                    <a:pt x="3456" y="99"/>
                  </a:lnTo>
                  <a:cubicBezTo>
                    <a:pt x="2667" y="290"/>
                    <a:pt x="1072" y="551"/>
                    <a:pt x="715" y="2125"/>
                  </a:cubicBezTo>
                  <a:cubicBezTo>
                    <a:pt x="286" y="4019"/>
                    <a:pt x="147" y="8137"/>
                    <a:pt x="147" y="8137"/>
                  </a:cubicBezTo>
                  <a:lnTo>
                    <a:pt x="1" y="17302"/>
                  </a:lnTo>
                  <a:cubicBezTo>
                    <a:pt x="797" y="17883"/>
                    <a:pt x="2655" y="18332"/>
                    <a:pt x="4736" y="18332"/>
                  </a:cubicBezTo>
                  <a:cubicBezTo>
                    <a:pt x="6832" y="18332"/>
                    <a:pt x="9154" y="17877"/>
                    <a:pt x="10843" y="16643"/>
                  </a:cubicBezTo>
                  <a:cubicBezTo>
                    <a:pt x="10843" y="16643"/>
                    <a:pt x="10432" y="5638"/>
                    <a:pt x="10432" y="3925"/>
                  </a:cubicBezTo>
                  <a:cubicBezTo>
                    <a:pt x="10432" y="2211"/>
                    <a:pt x="9480" y="154"/>
                    <a:pt x="6852" y="1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77" name="Google Shape;792;p29">
              <a:extLst>
                <a:ext uri="{FF2B5EF4-FFF2-40B4-BE49-F238E27FC236}">
                  <a16:creationId xmlns:a16="http://schemas.microsoft.com/office/drawing/2014/main" id="{6EB9D8E5-6B3E-AF4C-AAC9-D83744C7A423}"/>
                </a:ext>
              </a:extLst>
            </p:cNvPr>
            <p:cNvSpPr/>
            <p:nvPr/>
          </p:nvSpPr>
          <p:spPr>
            <a:xfrm flipH="1">
              <a:off x="5632309" y="1611873"/>
              <a:ext cx="191781" cy="868336"/>
            </a:xfrm>
            <a:custGeom>
              <a:avLst/>
              <a:gdLst/>
              <a:ahLst/>
              <a:cxnLst/>
              <a:rect l="l" t="t" r="r" b="b"/>
              <a:pathLst>
                <a:path w="4288" h="19415" extrusionOk="0">
                  <a:moveTo>
                    <a:pt x="3" y="1"/>
                  </a:moveTo>
                  <a:lnTo>
                    <a:pt x="0" y="229"/>
                  </a:lnTo>
                  <a:cubicBezTo>
                    <a:pt x="0" y="229"/>
                    <a:pt x="1183" y="1164"/>
                    <a:pt x="1503" y="2551"/>
                  </a:cubicBezTo>
                  <a:cubicBezTo>
                    <a:pt x="1823" y="3938"/>
                    <a:pt x="1874" y="19414"/>
                    <a:pt x="1874" y="19414"/>
                  </a:cubicBezTo>
                  <a:cubicBezTo>
                    <a:pt x="1874" y="19414"/>
                    <a:pt x="3516" y="19111"/>
                    <a:pt x="4287" y="18507"/>
                  </a:cubicBezTo>
                  <a:cubicBezTo>
                    <a:pt x="4287" y="18507"/>
                    <a:pt x="4189" y="6288"/>
                    <a:pt x="4029" y="4268"/>
                  </a:cubicBezTo>
                  <a:cubicBezTo>
                    <a:pt x="3794" y="1205"/>
                    <a:pt x="3818" y="324"/>
                    <a:pt x="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78" name="Google Shape;793;p29">
              <a:extLst>
                <a:ext uri="{FF2B5EF4-FFF2-40B4-BE49-F238E27FC236}">
                  <a16:creationId xmlns:a16="http://schemas.microsoft.com/office/drawing/2014/main" id="{8AC94016-D1DD-654C-8F30-3E5F76B5E59B}"/>
                </a:ext>
              </a:extLst>
            </p:cNvPr>
            <p:cNvSpPr/>
            <p:nvPr/>
          </p:nvSpPr>
          <p:spPr>
            <a:xfrm flipH="1">
              <a:off x="5898243" y="1611873"/>
              <a:ext cx="277250" cy="872898"/>
            </a:xfrm>
            <a:custGeom>
              <a:avLst/>
              <a:gdLst/>
              <a:ahLst/>
              <a:cxnLst/>
              <a:rect l="l" t="t" r="r" b="b"/>
              <a:pathLst>
                <a:path w="6199" h="19517" extrusionOk="0">
                  <a:moveTo>
                    <a:pt x="3808" y="1"/>
                  </a:moveTo>
                  <a:cubicBezTo>
                    <a:pt x="3808" y="1"/>
                    <a:pt x="3808" y="1"/>
                    <a:pt x="3808" y="1"/>
                  </a:cubicBezTo>
                  <a:cubicBezTo>
                    <a:pt x="3808" y="1"/>
                    <a:pt x="2363" y="304"/>
                    <a:pt x="1201" y="773"/>
                  </a:cubicBezTo>
                  <a:cubicBezTo>
                    <a:pt x="562" y="1028"/>
                    <a:pt x="96" y="3605"/>
                    <a:pt x="44" y="5598"/>
                  </a:cubicBezTo>
                  <a:cubicBezTo>
                    <a:pt x="0" y="7338"/>
                    <a:pt x="276" y="18575"/>
                    <a:pt x="276" y="18575"/>
                  </a:cubicBezTo>
                  <a:cubicBezTo>
                    <a:pt x="1567" y="19347"/>
                    <a:pt x="3280" y="19516"/>
                    <a:pt x="4532" y="19516"/>
                  </a:cubicBezTo>
                  <a:cubicBezTo>
                    <a:pt x="5504" y="19516"/>
                    <a:pt x="6198" y="19414"/>
                    <a:pt x="6198" y="19414"/>
                  </a:cubicBezTo>
                  <a:cubicBezTo>
                    <a:pt x="6198" y="19414"/>
                    <a:pt x="6042" y="11343"/>
                    <a:pt x="6021" y="6709"/>
                  </a:cubicBezTo>
                  <a:cubicBezTo>
                    <a:pt x="5998" y="1354"/>
                    <a:pt x="3814" y="1"/>
                    <a:pt x="38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79" name="Google Shape;794;p29">
              <a:extLst>
                <a:ext uri="{FF2B5EF4-FFF2-40B4-BE49-F238E27FC236}">
                  <a16:creationId xmlns:a16="http://schemas.microsoft.com/office/drawing/2014/main" id="{27273277-9552-9347-A6AF-6DB5C81BEC59}"/>
                </a:ext>
              </a:extLst>
            </p:cNvPr>
            <p:cNvSpPr/>
            <p:nvPr/>
          </p:nvSpPr>
          <p:spPr>
            <a:xfrm flipH="1">
              <a:off x="6104157" y="1678782"/>
              <a:ext cx="824461" cy="466169"/>
            </a:xfrm>
            <a:custGeom>
              <a:avLst/>
              <a:gdLst/>
              <a:ahLst/>
              <a:cxnLst/>
              <a:rect l="l" t="t" r="r" b="b"/>
              <a:pathLst>
                <a:path w="18434" h="10423" extrusionOk="0">
                  <a:moveTo>
                    <a:pt x="4188" y="1"/>
                  </a:moveTo>
                  <a:cubicBezTo>
                    <a:pt x="4055" y="1"/>
                    <a:pt x="3918" y="115"/>
                    <a:pt x="3876" y="253"/>
                  </a:cubicBezTo>
                  <a:cubicBezTo>
                    <a:pt x="3825" y="427"/>
                    <a:pt x="3883" y="617"/>
                    <a:pt x="3941" y="790"/>
                  </a:cubicBezTo>
                  <a:cubicBezTo>
                    <a:pt x="4015" y="1018"/>
                    <a:pt x="4247" y="1337"/>
                    <a:pt x="3924" y="1389"/>
                  </a:cubicBezTo>
                  <a:cubicBezTo>
                    <a:pt x="3884" y="1395"/>
                    <a:pt x="3843" y="1398"/>
                    <a:pt x="3803" y="1398"/>
                  </a:cubicBezTo>
                  <a:cubicBezTo>
                    <a:pt x="3567" y="1398"/>
                    <a:pt x="3324" y="1298"/>
                    <a:pt x="3117" y="1208"/>
                  </a:cubicBezTo>
                  <a:cubicBezTo>
                    <a:pt x="2703" y="1031"/>
                    <a:pt x="2298" y="835"/>
                    <a:pt x="1901" y="623"/>
                  </a:cubicBezTo>
                  <a:cubicBezTo>
                    <a:pt x="1642" y="488"/>
                    <a:pt x="1377" y="338"/>
                    <a:pt x="1088" y="334"/>
                  </a:cubicBezTo>
                  <a:cubicBezTo>
                    <a:pt x="1084" y="334"/>
                    <a:pt x="1080" y="334"/>
                    <a:pt x="1075" y="334"/>
                  </a:cubicBezTo>
                  <a:cubicBezTo>
                    <a:pt x="655" y="334"/>
                    <a:pt x="274" y="655"/>
                    <a:pt x="139" y="1052"/>
                  </a:cubicBezTo>
                  <a:cubicBezTo>
                    <a:pt x="0" y="1453"/>
                    <a:pt x="85" y="1905"/>
                    <a:pt x="289" y="2279"/>
                  </a:cubicBezTo>
                  <a:cubicBezTo>
                    <a:pt x="493" y="2650"/>
                    <a:pt x="806" y="2949"/>
                    <a:pt x="1143" y="3211"/>
                  </a:cubicBezTo>
                  <a:cubicBezTo>
                    <a:pt x="1870" y="3772"/>
                    <a:pt x="2832" y="4030"/>
                    <a:pt x="3713" y="4265"/>
                  </a:cubicBezTo>
                  <a:cubicBezTo>
                    <a:pt x="4137" y="4377"/>
                    <a:pt x="4423" y="4510"/>
                    <a:pt x="4953" y="4842"/>
                  </a:cubicBezTo>
                  <a:cubicBezTo>
                    <a:pt x="5657" y="5335"/>
                    <a:pt x="9312" y="8450"/>
                    <a:pt x="11063" y="9732"/>
                  </a:cubicBezTo>
                  <a:cubicBezTo>
                    <a:pt x="11731" y="10221"/>
                    <a:pt x="12198" y="10423"/>
                    <a:pt x="12583" y="10423"/>
                  </a:cubicBezTo>
                  <a:cubicBezTo>
                    <a:pt x="13111" y="10423"/>
                    <a:pt x="13486" y="10043"/>
                    <a:pt x="14021" y="9500"/>
                  </a:cubicBezTo>
                  <a:cubicBezTo>
                    <a:pt x="14945" y="8562"/>
                    <a:pt x="18434" y="4155"/>
                    <a:pt x="18434" y="4155"/>
                  </a:cubicBezTo>
                  <a:lnTo>
                    <a:pt x="15622" y="2208"/>
                  </a:lnTo>
                  <a:cubicBezTo>
                    <a:pt x="14599" y="3951"/>
                    <a:pt x="12375" y="7467"/>
                    <a:pt x="12375" y="7467"/>
                  </a:cubicBezTo>
                  <a:cubicBezTo>
                    <a:pt x="12179" y="7314"/>
                    <a:pt x="7503" y="4387"/>
                    <a:pt x="6450" y="3082"/>
                  </a:cubicBezTo>
                  <a:cubicBezTo>
                    <a:pt x="6202" y="2568"/>
                    <a:pt x="6008" y="2140"/>
                    <a:pt x="5657" y="1681"/>
                  </a:cubicBezTo>
                  <a:cubicBezTo>
                    <a:pt x="5253" y="1154"/>
                    <a:pt x="4838" y="637"/>
                    <a:pt x="4410" y="134"/>
                  </a:cubicBezTo>
                  <a:cubicBezTo>
                    <a:pt x="4376" y="96"/>
                    <a:pt x="4341" y="55"/>
                    <a:pt x="4301" y="32"/>
                  </a:cubicBezTo>
                  <a:cubicBezTo>
                    <a:pt x="4265" y="10"/>
                    <a:pt x="4227" y="1"/>
                    <a:pt x="4188" y="1"/>
                  </a:cubicBezTo>
                  <a:close/>
                </a:path>
              </a:pathLst>
            </a:custGeom>
            <a:solidFill>
              <a:srgbClr val="B166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80" name="Google Shape;795;p29">
              <a:extLst>
                <a:ext uri="{FF2B5EF4-FFF2-40B4-BE49-F238E27FC236}">
                  <a16:creationId xmlns:a16="http://schemas.microsoft.com/office/drawing/2014/main" id="{F26504C2-35E3-9A48-9653-2E3D351EE35A}"/>
                </a:ext>
              </a:extLst>
            </p:cNvPr>
            <p:cNvSpPr/>
            <p:nvPr/>
          </p:nvSpPr>
          <p:spPr>
            <a:xfrm flipH="1">
              <a:off x="6046193" y="1635801"/>
              <a:ext cx="633217" cy="519034"/>
            </a:xfrm>
            <a:custGeom>
              <a:avLst/>
              <a:gdLst/>
              <a:ahLst/>
              <a:cxnLst/>
              <a:rect l="l" t="t" r="r" b="b"/>
              <a:pathLst>
                <a:path w="14158" h="11605" extrusionOk="0">
                  <a:moveTo>
                    <a:pt x="13117" y="0"/>
                  </a:moveTo>
                  <a:lnTo>
                    <a:pt x="13117" y="0"/>
                  </a:lnTo>
                  <a:cubicBezTo>
                    <a:pt x="10737" y="694"/>
                    <a:pt x="10897" y="1537"/>
                    <a:pt x="9316" y="4063"/>
                  </a:cubicBezTo>
                  <a:cubicBezTo>
                    <a:pt x="7732" y="6589"/>
                    <a:pt x="6674" y="7735"/>
                    <a:pt x="6674" y="7735"/>
                  </a:cubicBezTo>
                  <a:lnTo>
                    <a:pt x="1622" y="4553"/>
                  </a:lnTo>
                  <a:cubicBezTo>
                    <a:pt x="1622" y="4553"/>
                    <a:pt x="569" y="5232"/>
                    <a:pt x="1" y="6626"/>
                  </a:cubicBezTo>
                  <a:cubicBezTo>
                    <a:pt x="1" y="6626"/>
                    <a:pt x="5080" y="10563"/>
                    <a:pt x="5787" y="11005"/>
                  </a:cubicBezTo>
                  <a:cubicBezTo>
                    <a:pt x="6367" y="11370"/>
                    <a:pt x="6785" y="11604"/>
                    <a:pt x="7194" y="11604"/>
                  </a:cubicBezTo>
                  <a:cubicBezTo>
                    <a:pt x="7494" y="11604"/>
                    <a:pt x="7790" y="11477"/>
                    <a:pt x="8140" y="11182"/>
                  </a:cubicBezTo>
                  <a:cubicBezTo>
                    <a:pt x="8969" y="10481"/>
                    <a:pt x="12311" y="6806"/>
                    <a:pt x="12311" y="6806"/>
                  </a:cubicBezTo>
                  <a:cubicBezTo>
                    <a:pt x="13838" y="5263"/>
                    <a:pt x="14157" y="1139"/>
                    <a:pt x="13117" y="0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81" name="Google Shape;796;p29">
              <a:extLst>
                <a:ext uri="{FF2B5EF4-FFF2-40B4-BE49-F238E27FC236}">
                  <a16:creationId xmlns:a16="http://schemas.microsoft.com/office/drawing/2014/main" id="{47A5ACE6-EACB-FE41-B092-2F7ED13F82BC}"/>
                </a:ext>
              </a:extLst>
            </p:cNvPr>
            <p:cNvSpPr/>
            <p:nvPr/>
          </p:nvSpPr>
          <p:spPr>
            <a:xfrm flipH="1">
              <a:off x="6065693" y="1635801"/>
              <a:ext cx="613716" cy="518989"/>
            </a:xfrm>
            <a:custGeom>
              <a:avLst/>
              <a:gdLst/>
              <a:ahLst/>
              <a:cxnLst/>
              <a:rect l="l" t="t" r="r" b="b"/>
              <a:pathLst>
                <a:path w="13722" h="11604" extrusionOk="0">
                  <a:moveTo>
                    <a:pt x="13117" y="0"/>
                  </a:moveTo>
                  <a:cubicBezTo>
                    <a:pt x="10737" y="694"/>
                    <a:pt x="10897" y="1537"/>
                    <a:pt x="9316" y="4063"/>
                  </a:cubicBezTo>
                  <a:cubicBezTo>
                    <a:pt x="7732" y="6589"/>
                    <a:pt x="6674" y="7735"/>
                    <a:pt x="6674" y="7735"/>
                  </a:cubicBezTo>
                  <a:lnTo>
                    <a:pt x="1622" y="4553"/>
                  </a:lnTo>
                  <a:cubicBezTo>
                    <a:pt x="1622" y="4553"/>
                    <a:pt x="1571" y="4586"/>
                    <a:pt x="1486" y="4651"/>
                  </a:cubicBezTo>
                  <a:cubicBezTo>
                    <a:pt x="1207" y="4865"/>
                    <a:pt x="558" y="5436"/>
                    <a:pt x="112" y="6375"/>
                  </a:cubicBezTo>
                  <a:cubicBezTo>
                    <a:pt x="75" y="6456"/>
                    <a:pt x="38" y="6538"/>
                    <a:pt x="1" y="6626"/>
                  </a:cubicBezTo>
                  <a:cubicBezTo>
                    <a:pt x="1" y="6626"/>
                    <a:pt x="5080" y="10563"/>
                    <a:pt x="5787" y="11005"/>
                  </a:cubicBezTo>
                  <a:cubicBezTo>
                    <a:pt x="6368" y="11369"/>
                    <a:pt x="6786" y="11603"/>
                    <a:pt x="7194" y="11603"/>
                  </a:cubicBezTo>
                  <a:cubicBezTo>
                    <a:pt x="7494" y="11603"/>
                    <a:pt x="7790" y="11478"/>
                    <a:pt x="8140" y="11182"/>
                  </a:cubicBezTo>
                  <a:cubicBezTo>
                    <a:pt x="8969" y="10481"/>
                    <a:pt x="12311" y="6806"/>
                    <a:pt x="12311" y="6806"/>
                  </a:cubicBezTo>
                  <a:cubicBezTo>
                    <a:pt x="13239" y="5865"/>
                    <a:pt x="13722" y="3968"/>
                    <a:pt x="13722" y="2370"/>
                  </a:cubicBezTo>
                  <a:cubicBezTo>
                    <a:pt x="13722" y="1347"/>
                    <a:pt x="13522" y="445"/>
                    <a:pt x="131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82" name="Google Shape;797;p29">
              <a:extLst>
                <a:ext uri="{FF2B5EF4-FFF2-40B4-BE49-F238E27FC236}">
                  <a16:creationId xmlns:a16="http://schemas.microsoft.com/office/drawing/2014/main" id="{1E0D685B-9D6E-B244-B29A-2CC4BD757824}"/>
                </a:ext>
              </a:extLst>
            </p:cNvPr>
            <p:cNvSpPr/>
            <p:nvPr/>
          </p:nvSpPr>
          <p:spPr>
            <a:xfrm flipH="1">
              <a:off x="5934739" y="1742963"/>
              <a:ext cx="81400" cy="269826"/>
            </a:xfrm>
            <a:custGeom>
              <a:avLst/>
              <a:gdLst/>
              <a:ahLst/>
              <a:cxnLst/>
              <a:rect l="l" t="t" r="r" b="b"/>
              <a:pathLst>
                <a:path w="1820" h="6033" extrusionOk="0">
                  <a:moveTo>
                    <a:pt x="1" y="1"/>
                  </a:moveTo>
                  <a:lnTo>
                    <a:pt x="785" y="1320"/>
                  </a:lnTo>
                  <a:lnTo>
                    <a:pt x="228" y="2656"/>
                  </a:lnTo>
                  <a:lnTo>
                    <a:pt x="1819" y="6032"/>
                  </a:lnTo>
                  <a:lnTo>
                    <a:pt x="500" y="2656"/>
                  </a:lnTo>
                  <a:lnTo>
                    <a:pt x="1003" y="124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83" name="Google Shape;798;p29">
              <a:extLst>
                <a:ext uri="{FF2B5EF4-FFF2-40B4-BE49-F238E27FC236}">
                  <a16:creationId xmlns:a16="http://schemas.microsoft.com/office/drawing/2014/main" id="{F1F7A87D-5E3E-1346-9F3E-E011A7459098}"/>
                </a:ext>
              </a:extLst>
            </p:cNvPr>
            <p:cNvSpPr/>
            <p:nvPr/>
          </p:nvSpPr>
          <p:spPr>
            <a:xfrm flipH="1">
              <a:off x="5670638" y="1725028"/>
              <a:ext cx="54162" cy="278145"/>
            </a:xfrm>
            <a:custGeom>
              <a:avLst/>
              <a:gdLst/>
              <a:ahLst/>
              <a:cxnLst/>
              <a:rect l="l" t="t" r="r" b="b"/>
              <a:pathLst>
                <a:path w="1211" h="6219" extrusionOk="0">
                  <a:moveTo>
                    <a:pt x="558" y="0"/>
                  </a:moveTo>
                  <a:lnTo>
                    <a:pt x="137" y="1401"/>
                  </a:lnTo>
                  <a:lnTo>
                    <a:pt x="935" y="2459"/>
                  </a:lnTo>
                  <a:lnTo>
                    <a:pt x="0" y="6219"/>
                  </a:lnTo>
                  <a:lnTo>
                    <a:pt x="1210" y="2415"/>
                  </a:lnTo>
                  <a:lnTo>
                    <a:pt x="341" y="1286"/>
                  </a:lnTo>
                  <a:lnTo>
                    <a:pt x="55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84" name="Google Shape;799;p29">
              <a:extLst>
                <a:ext uri="{FF2B5EF4-FFF2-40B4-BE49-F238E27FC236}">
                  <a16:creationId xmlns:a16="http://schemas.microsoft.com/office/drawing/2014/main" id="{27981886-14D5-8B4F-8686-1403DC621A21}"/>
                </a:ext>
              </a:extLst>
            </p:cNvPr>
            <p:cNvSpPr/>
            <p:nvPr/>
          </p:nvSpPr>
          <p:spPr>
            <a:xfrm flipH="1">
              <a:off x="5663169" y="1150084"/>
              <a:ext cx="285793" cy="285614"/>
            </a:xfrm>
            <a:custGeom>
              <a:avLst/>
              <a:gdLst/>
              <a:ahLst/>
              <a:cxnLst/>
              <a:rect l="l" t="t" r="r" b="b"/>
              <a:pathLst>
                <a:path w="6390" h="6386" extrusionOk="0">
                  <a:moveTo>
                    <a:pt x="3194" y="1"/>
                  </a:moveTo>
                  <a:cubicBezTo>
                    <a:pt x="1433" y="1"/>
                    <a:pt x="1" y="1429"/>
                    <a:pt x="1" y="3194"/>
                  </a:cubicBezTo>
                  <a:cubicBezTo>
                    <a:pt x="1" y="4958"/>
                    <a:pt x="1433" y="6386"/>
                    <a:pt x="3194" y="6386"/>
                  </a:cubicBezTo>
                  <a:cubicBezTo>
                    <a:pt x="4958" y="6386"/>
                    <a:pt x="6390" y="4958"/>
                    <a:pt x="6390" y="3194"/>
                  </a:cubicBezTo>
                  <a:cubicBezTo>
                    <a:pt x="6390" y="1429"/>
                    <a:pt x="4958" y="1"/>
                    <a:pt x="31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85" name="Google Shape;800;p29">
              <a:extLst>
                <a:ext uri="{FF2B5EF4-FFF2-40B4-BE49-F238E27FC236}">
                  <a16:creationId xmlns:a16="http://schemas.microsoft.com/office/drawing/2014/main" id="{169EB1C2-E6E5-664F-BB04-C6DB55E6BA99}"/>
                </a:ext>
              </a:extLst>
            </p:cNvPr>
            <p:cNvSpPr/>
            <p:nvPr/>
          </p:nvSpPr>
          <p:spPr>
            <a:xfrm flipH="1">
              <a:off x="5992076" y="1394463"/>
              <a:ext cx="60871" cy="149516"/>
            </a:xfrm>
            <a:custGeom>
              <a:avLst/>
              <a:gdLst/>
              <a:ahLst/>
              <a:cxnLst/>
              <a:rect l="l" t="t" r="r" b="b"/>
              <a:pathLst>
                <a:path w="1361" h="3343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518" y="2431"/>
                    <a:pt x="725" y="2829"/>
                  </a:cubicBezTo>
                  <a:cubicBezTo>
                    <a:pt x="932" y="3230"/>
                    <a:pt x="1360" y="3343"/>
                    <a:pt x="1360" y="3343"/>
                  </a:cubicBezTo>
                  <a:lnTo>
                    <a:pt x="1326" y="163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86" name="Google Shape;801;p29">
              <a:extLst>
                <a:ext uri="{FF2B5EF4-FFF2-40B4-BE49-F238E27FC236}">
                  <a16:creationId xmlns:a16="http://schemas.microsoft.com/office/drawing/2014/main" id="{7C1FBAB3-9C03-084A-AB24-5BCD12E66880}"/>
                </a:ext>
              </a:extLst>
            </p:cNvPr>
            <p:cNvSpPr/>
            <p:nvPr/>
          </p:nvSpPr>
          <p:spPr>
            <a:xfrm flipH="1">
              <a:off x="6009251" y="1238238"/>
              <a:ext cx="78045" cy="161323"/>
            </a:xfrm>
            <a:custGeom>
              <a:avLst/>
              <a:gdLst/>
              <a:ahLst/>
              <a:cxnLst/>
              <a:rect l="l" t="t" r="r" b="b"/>
              <a:pathLst>
                <a:path w="1745" h="3607" extrusionOk="0">
                  <a:moveTo>
                    <a:pt x="1287" y="0"/>
                  </a:moveTo>
                  <a:cubicBezTo>
                    <a:pt x="1096" y="0"/>
                    <a:pt x="731" y="47"/>
                    <a:pt x="426" y="359"/>
                  </a:cubicBezTo>
                  <a:cubicBezTo>
                    <a:pt x="0" y="794"/>
                    <a:pt x="238" y="2158"/>
                    <a:pt x="768" y="3494"/>
                  </a:cubicBezTo>
                  <a:lnTo>
                    <a:pt x="1744" y="3606"/>
                  </a:lnTo>
                  <a:lnTo>
                    <a:pt x="1744" y="3606"/>
                  </a:lnTo>
                  <a:lnTo>
                    <a:pt x="1418" y="9"/>
                  </a:lnTo>
                  <a:cubicBezTo>
                    <a:pt x="1418" y="9"/>
                    <a:pt x="1368" y="0"/>
                    <a:pt x="12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87" name="Google Shape;802;p29">
              <a:extLst>
                <a:ext uri="{FF2B5EF4-FFF2-40B4-BE49-F238E27FC236}">
                  <a16:creationId xmlns:a16="http://schemas.microsoft.com/office/drawing/2014/main" id="{B071E123-98F0-9A4E-8BF1-ACF47A5B74D0}"/>
                </a:ext>
              </a:extLst>
            </p:cNvPr>
            <p:cNvSpPr/>
            <p:nvPr/>
          </p:nvSpPr>
          <p:spPr>
            <a:xfrm flipH="1">
              <a:off x="5679001" y="1171552"/>
              <a:ext cx="430657" cy="559107"/>
            </a:xfrm>
            <a:custGeom>
              <a:avLst/>
              <a:gdLst/>
              <a:ahLst/>
              <a:cxnLst/>
              <a:rect l="l" t="t" r="r" b="b"/>
              <a:pathLst>
                <a:path w="9629" h="12501" extrusionOk="0">
                  <a:moveTo>
                    <a:pt x="6227" y="0"/>
                  </a:moveTo>
                  <a:cubicBezTo>
                    <a:pt x="5320" y="0"/>
                    <a:pt x="4384" y="270"/>
                    <a:pt x="3679" y="715"/>
                  </a:cubicBezTo>
                  <a:cubicBezTo>
                    <a:pt x="1830" y="1877"/>
                    <a:pt x="2533" y="5097"/>
                    <a:pt x="2533" y="5097"/>
                  </a:cubicBezTo>
                  <a:cubicBezTo>
                    <a:pt x="2508" y="5112"/>
                    <a:pt x="2482" y="5119"/>
                    <a:pt x="2455" y="5119"/>
                  </a:cubicBezTo>
                  <a:cubicBezTo>
                    <a:pt x="2269" y="5119"/>
                    <a:pt x="2030" y="4806"/>
                    <a:pt x="1819" y="4587"/>
                  </a:cubicBezTo>
                  <a:cubicBezTo>
                    <a:pt x="1692" y="4453"/>
                    <a:pt x="1415" y="4294"/>
                    <a:pt x="1123" y="4294"/>
                  </a:cubicBezTo>
                  <a:cubicBezTo>
                    <a:pt x="860" y="4294"/>
                    <a:pt x="585" y="4423"/>
                    <a:pt x="398" y="4815"/>
                  </a:cubicBezTo>
                  <a:cubicBezTo>
                    <a:pt x="0" y="5658"/>
                    <a:pt x="745" y="6773"/>
                    <a:pt x="1364" y="6966"/>
                  </a:cubicBezTo>
                  <a:cubicBezTo>
                    <a:pt x="1573" y="7032"/>
                    <a:pt x="1748" y="7058"/>
                    <a:pt x="1893" y="7058"/>
                  </a:cubicBezTo>
                  <a:cubicBezTo>
                    <a:pt x="2489" y="7058"/>
                    <a:pt x="2594" y="6616"/>
                    <a:pt x="2594" y="6616"/>
                  </a:cubicBezTo>
                  <a:lnTo>
                    <a:pt x="2673" y="10584"/>
                  </a:lnTo>
                  <a:cubicBezTo>
                    <a:pt x="3362" y="11471"/>
                    <a:pt x="4857" y="12500"/>
                    <a:pt x="5776" y="12500"/>
                  </a:cubicBezTo>
                  <a:cubicBezTo>
                    <a:pt x="5840" y="12500"/>
                    <a:pt x="5902" y="12495"/>
                    <a:pt x="5960" y="12485"/>
                  </a:cubicBezTo>
                  <a:cubicBezTo>
                    <a:pt x="6674" y="12359"/>
                    <a:pt x="6831" y="11156"/>
                    <a:pt x="6148" y="10367"/>
                  </a:cubicBezTo>
                  <a:lnTo>
                    <a:pt x="6144" y="9193"/>
                  </a:lnTo>
                  <a:lnTo>
                    <a:pt x="6144" y="9193"/>
                  </a:lnTo>
                  <a:cubicBezTo>
                    <a:pt x="6144" y="9193"/>
                    <a:pt x="6770" y="9288"/>
                    <a:pt x="7261" y="9288"/>
                  </a:cubicBezTo>
                  <a:cubicBezTo>
                    <a:pt x="7381" y="9288"/>
                    <a:pt x="7493" y="9282"/>
                    <a:pt x="7585" y="9268"/>
                  </a:cubicBezTo>
                  <a:cubicBezTo>
                    <a:pt x="8371" y="9146"/>
                    <a:pt x="8864" y="8527"/>
                    <a:pt x="9101" y="7677"/>
                  </a:cubicBezTo>
                  <a:cubicBezTo>
                    <a:pt x="9482" y="6310"/>
                    <a:pt x="9628" y="5209"/>
                    <a:pt x="9305" y="2527"/>
                  </a:cubicBezTo>
                  <a:cubicBezTo>
                    <a:pt x="9085" y="707"/>
                    <a:pt x="7693" y="0"/>
                    <a:pt x="6227" y="0"/>
                  </a:cubicBezTo>
                  <a:close/>
                </a:path>
              </a:pathLst>
            </a:custGeom>
            <a:solidFill>
              <a:srgbClr val="B166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88" name="Google Shape;803;p29">
              <a:extLst>
                <a:ext uri="{FF2B5EF4-FFF2-40B4-BE49-F238E27FC236}">
                  <a16:creationId xmlns:a16="http://schemas.microsoft.com/office/drawing/2014/main" id="{78CF917E-57E1-2949-ADE9-B7ADEC8E8927}"/>
                </a:ext>
              </a:extLst>
            </p:cNvPr>
            <p:cNvSpPr/>
            <p:nvPr/>
          </p:nvSpPr>
          <p:spPr>
            <a:xfrm flipH="1">
              <a:off x="5663169" y="1129645"/>
              <a:ext cx="380207" cy="284630"/>
            </a:xfrm>
            <a:custGeom>
              <a:avLst/>
              <a:gdLst/>
              <a:ahLst/>
              <a:cxnLst/>
              <a:rect l="l" t="t" r="r" b="b"/>
              <a:pathLst>
                <a:path w="8501" h="6364" extrusionOk="0">
                  <a:moveTo>
                    <a:pt x="2986" y="1"/>
                  </a:moveTo>
                  <a:cubicBezTo>
                    <a:pt x="1575" y="1"/>
                    <a:pt x="1057" y="510"/>
                    <a:pt x="667" y="938"/>
                  </a:cubicBezTo>
                  <a:cubicBezTo>
                    <a:pt x="18" y="1652"/>
                    <a:pt x="436" y="2437"/>
                    <a:pt x="436" y="2437"/>
                  </a:cubicBezTo>
                  <a:cubicBezTo>
                    <a:pt x="436" y="2437"/>
                    <a:pt x="1" y="5214"/>
                    <a:pt x="337" y="5524"/>
                  </a:cubicBezTo>
                  <a:cubicBezTo>
                    <a:pt x="582" y="5744"/>
                    <a:pt x="956" y="6364"/>
                    <a:pt x="1055" y="6364"/>
                  </a:cubicBezTo>
                  <a:cubicBezTo>
                    <a:pt x="1385" y="6356"/>
                    <a:pt x="1527" y="4925"/>
                    <a:pt x="1697" y="4086"/>
                  </a:cubicBezTo>
                  <a:cubicBezTo>
                    <a:pt x="1883" y="3180"/>
                    <a:pt x="1960" y="2817"/>
                    <a:pt x="2272" y="2817"/>
                  </a:cubicBezTo>
                  <a:cubicBezTo>
                    <a:pt x="2291" y="2817"/>
                    <a:pt x="2312" y="2818"/>
                    <a:pt x="2333" y="2821"/>
                  </a:cubicBezTo>
                  <a:cubicBezTo>
                    <a:pt x="2522" y="2848"/>
                    <a:pt x="3571" y="2947"/>
                    <a:pt x="4611" y="2947"/>
                  </a:cubicBezTo>
                  <a:cubicBezTo>
                    <a:pt x="5026" y="2947"/>
                    <a:pt x="5440" y="2931"/>
                    <a:pt x="5797" y="2889"/>
                  </a:cubicBezTo>
                  <a:cubicBezTo>
                    <a:pt x="7048" y="2736"/>
                    <a:pt x="7525" y="2430"/>
                    <a:pt x="7525" y="2430"/>
                  </a:cubicBezTo>
                  <a:cubicBezTo>
                    <a:pt x="8341" y="1784"/>
                    <a:pt x="8501" y="873"/>
                    <a:pt x="8303" y="53"/>
                  </a:cubicBezTo>
                  <a:lnTo>
                    <a:pt x="8303" y="53"/>
                  </a:lnTo>
                  <a:cubicBezTo>
                    <a:pt x="7799" y="301"/>
                    <a:pt x="7250" y="385"/>
                    <a:pt x="6680" y="385"/>
                  </a:cubicBezTo>
                  <a:cubicBezTo>
                    <a:pt x="5762" y="385"/>
                    <a:pt x="4791" y="166"/>
                    <a:pt x="3870" y="57"/>
                  </a:cubicBezTo>
                  <a:cubicBezTo>
                    <a:pt x="3541" y="18"/>
                    <a:pt x="3248" y="1"/>
                    <a:pt x="29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89" name="Google Shape;804;p29">
              <a:extLst>
                <a:ext uri="{FF2B5EF4-FFF2-40B4-BE49-F238E27FC236}">
                  <a16:creationId xmlns:a16="http://schemas.microsoft.com/office/drawing/2014/main" id="{0574CCE5-9477-C34C-BBB0-FA4BA591E9D4}"/>
                </a:ext>
              </a:extLst>
            </p:cNvPr>
            <p:cNvSpPr/>
            <p:nvPr/>
          </p:nvSpPr>
          <p:spPr>
            <a:xfrm flipH="1">
              <a:off x="6016228" y="1203263"/>
              <a:ext cx="60468" cy="45128"/>
            </a:xfrm>
            <a:custGeom>
              <a:avLst/>
              <a:gdLst/>
              <a:ahLst/>
              <a:cxnLst/>
              <a:rect l="l" t="t" r="r" b="b"/>
              <a:pathLst>
                <a:path w="1352" h="1009" extrusionOk="0">
                  <a:moveTo>
                    <a:pt x="592" y="1"/>
                  </a:moveTo>
                  <a:cubicBezTo>
                    <a:pt x="351" y="1"/>
                    <a:pt x="118" y="136"/>
                    <a:pt x="1" y="373"/>
                  </a:cubicBezTo>
                  <a:lnTo>
                    <a:pt x="1181" y="1008"/>
                  </a:lnTo>
                  <a:cubicBezTo>
                    <a:pt x="1351" y="668"/>
                    <a:pt x="1222" y="254"/>
                    <a:pt x="895" y="77"/>
                  </a:cubicBezTo>
                  <a:cubicBezTo>
                    <a:pt x="798" y="25"/>
                    <a:pt x="694" y="1"/>
                    <a:pt x="5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90" name="Google Shape;805;p29">
              <a:extLst>
                <a:ext uri="{FF2B5EF4-FFF2-40B4-BE49-F238E27FC236}">
                  <a16:creationId xmlns:a16="http://schemas.microsoft.com/office/drawing/2014/main" id="{FD42DAA8-AB5F-E444-9D34-4238DAB5C949}"/>
                </a:ext>
              </a:extLst>
            </p:cNvPr>
            <p:cNvSpPr/>
            <p:nvPr/>
          </p:nvSpPr>
          <p:spPr>
            <a:xfrm flipH="1">
              <a:off x="5834868" y="1514909"/>
              <a:ext cx="143701" cy="88690"/>
            </a:xfrm>
            <a:custGeom>
              <a:avLst/>
              <a:gdLst/>
              <a:ahLst/>
              <a:cxnLst/>
              <a:rect l="l" t="t" r="r" b="b"/>
              <a:pathLst>
                <a:path w="3213" h="1983" extrusionOk="0">
                  <a:moveTo>
                    <a:pt x="0" y="0"/>
                  </a:moveTo>
                  <a:cubicBezTo>
                    <a:pt x="0" y="0"/>
                    <a:pt x="116" y="521"/>
                    <a:pt x="483" y="990"/>
                  </a:cubicBezTo>
                  <a:cubicBezTo>
                    <a:pt x="932" y="1561"/>
                    <a:pt x="3213" y="1982"/>
                    <a:pt x="3213" y="1982"/>
                  </a:cubicBezTo>
                  <a:lnTo>
                    <a:pt x="3213" y="1516"/>
                  </a:lnTo>
                  <a:cubicBezTo>
                    <a:pt x="3213" y="1516"/>
                    <a:pt x="1462" y="1163"/>
                    <a:pt x="850" y="837"/>
                  </a:cubicBezTo>
                  <a:cubicBezTo>
                    <a:pt x="438" y="619"/>
                    <a:pt x="102" y="242"/>
                    <a:pt x="0" y="0"/>
                  </a:cubicBezTo>
                  <a:close/>
                </a:path>
              </a:pathLst>
            </a:custGeom>
            <a:solidFill>
              <a:srgbClr val="9A4A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91" name="Google Shape;806;p29">
              <a:extLst>
                <a:ext uri="{FF2B5EF4-FFF2-40B4-BE49-F238E27FC236}">
                  <a16:creationId xmlns:a16="http://schemas.microsoft.com/office/drawing/2014/main" id="{7840CC5C-B424-C746-932D-A1DE0F4A0285}"/>
                </a:ext>
              </a:extLst>
            </p:cNvPr>
            <p:cNvSpPr/>
            <p:nvPr/>
          </p:nvSpPr>
          <p:spPr>
            <a:xfrm flipH="1">
              <a:off x="5853697" y="1363424"/>
              <a:ext cx="31397" cy="32783"/>
            </a:xfrm>
            <a:custGeom>
              <a:avLst/>
              <a:gdLst/>
              <a:ahLst/>
              <a:cxnLst/>
              <a:rect l="l" t="t" r="r" b="b"/>
              <a:pathLst>
                <a:path w="702" h="733" extrusionOk="0">
                  <a:moveTo>
                    <a:pt x="351" y="1"/>
                  </a:moveTo>
                  <a:cubicBezTo>
                    <a:pt x="157" y="1"/>
                    <a:pt x="1" y="164"/>
                    <a:pt x="1" y="365"/>
                  </a:cubicBezTo>
                  <a:cubicBezTo>
                    <a:pt x="1" y="569"/>
                    <a:pt x="157" y="732"/>
                    <a:pt x="351" y="732"/>
                  </a:cubicBezTo>
                  <a:cubicBezTo>
                    <a:pt x="545" y="732"/>
                    <a:pt x="702" y="569"/>
                    <a:pt x="702" y="368"/>
                  </a:cubicBezTo>
                  <a:cubicBezTo>
                    <a:pt x="702" y="167"/>
                    <a:pt x="545" y="1"/>
                    <a:pt x="35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92" name="Google Shape;807;p29">
              <a:extLst>
                <a:ext uri="{FF2B5EF4-FFF2-40B4-BE49-F238E27FC236}">
                  <a16:creationId xmlns:a16="http://schemas.microsoft.com/office/drawing/2014/main" id="{2FD54B17-4EF9-2A4F-A5BD-535BB46115F1}"/>
                </a:ext>
              </a:extLst>
            </p:cNvPr>
            <p:cNvSpPr/>
            <p:nvPr/>
          </p:nvSpPr>
          <p:spPr>
            <a:xfrm flipH="1">
              <a:off x="5870245" y="1309977"/>
              <a:ext cx="38732" cy="29161"/>
            </a:xfrm>
            <a:custGeom>
              <a:avLst/>
              <a:gdLst/>
              <a:ahLst/>
              <a:cxnLst/>
              <a:rect l="l" t="t" r="r" b="b"/>
              <a:pathLst>
                <a:path w="866" h="652" extrusionOk="0">
                  <a:moveTo>
                    <a:pt x="487" y="1"/>
                  </a:moveTo>
                  <a:cubicBezTo>
                    <a:pt x="419" y="1"/>
                    <a:pt x="350" y="18"/>
                    <a:pt x="287" y="54"/>
                  </a:cubicBezTo>
                  <a:cubicBezTo>
                    <a:pt x="79" y="169"/>
                    <a:pt x="1" y="435"/>
                    <a:pt x="114" y="652"/>
                  </a:cubicBezTo>
                  <a:lnTo>
                    <a:pt x="865" y="237"/>
                  </a:lnTo>
                  <a:cubicBezTo>
                    <a:pt x="787" y="86"/>
                    <a:pt x="639" y="1"/>
                    <a:pt x="48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93" name="Google Shape;808;p29">
              <a:extLst>
                <a:ext uri="{FF2B5EF4-FFF2-40B4-BE49-F238E27FC236}">
                  <a16:creationId xmlns:a16="http://schemas.microsoft.com/office/drawing/2014/main" id="{C6FDDC11-A0D6-2A4A-8ED5-1C74CA7DE9CA}"/>
                </a:ext>
              </a:extLst>
            </p:cNvPr>
            <p:cNvSpPr/>
            <p:nvPr/>
          </p:nvSpPr>
          <p:spPr>
            <a:xfrm flipH="1">
              <a:off x="5806110" y="1488431"/>
              <a:ext cx="39403" cy="26522"/>
            </a:xfrm>
            <a:custGeom>
              <a:avLst/>
              <a:gdLst/>
              <a:ahLst/>
              <a:cxnLst/>
              <a:rect l="l" t="t" r="r" b="b"/>
              <a:pathLst>
                <a:path w="881" h="593" extrusionOk="0">
                  <a:moveTo>
                    <a:pt x="82" y="1"/>
                  </a:moveTo>
                  <a:lnTo>
                    <a:pt x="82" y="1"/>
                  </a:lnTo>
                  <a:cubicBezTo>
                    <a:pt x="0" y="228"/>
                    <a:pt x="115" y="484"/>
                    <a:pt x="336" y="565"/>
                  </a:cubicBezTo>
                  <a:cubicBezTo>
                    <a:pt x="385" y="584"/>
                    <a:pt x="434" y="593"/>
                    <a:pt x="483" y="593"/>
                  </a:cubicBezTo>
                  <a:cubicBezTo>
                    <a:pt x="657" y="593"/>
                    <a:pt x="819" y="480"/>
                    <a:pt x="881" y="300"/>
                  </a:cubicBezTo>
                  <a:lnTo>
                    <a:pt x="82" y="1"/>
                  </a:lnTo>
                  <a:close/>
                </a:path>
              </a:pathLst>
            </a:custGeom>
            <a:solidFill>
              <a:srgbClr val="9A4A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94" name="Google Shape;809;p29">
              <a:extLst>
                <a:ext uri="{FF2B5EF4-FFF2-40B4-BE49-F238E27FC236}">
                  <a16:creationId xmlns:a16="http://schemas.microsoft.com/office/drawing/2014/main" id="{E5528B50-A7D1-DF42-8489-3573DCF5FB78}"/>
                </a:ext>
              </a:extLst>
            </p:cNvPr>
            <p:cNvSpPr/>
            <p:nvPr/>
          </p:nvSpPr>
          <p:spPr>
            <a:xfrm flipH="1">
              <a:off x="5707268" y="1302061"/>
              <a:ext cx="36988" cy="31621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43" y="0"/>
                  </a:moveTo>
                  <a:cubicBezTo>
                    <a:pt x="212" y="0"/>
                    <a:pt x="84" y="62"/>
                    <a:pt x="0" y="180"/>
                  </a:cubicBezTo>
                  <a:lnTo>
                    <a:pt x="687" y="706"/>
                  </a:lnTo>
                  <a:cubicBezTo>
                    <a:pt x="826" y="510"/>
                    <a:pt x="785" y="234"/>
                    <a:pt x="595" y="88"/>
                  </a:cubicBezTo>
                  <a:cubicBezTo>
                    <a:pt x="520" y="29"/>
                    <a:pt x="431" y="0"/>
                    <a:pt x="34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95" name="Google Shape;810;p29">
              <a:extLst>
                <a:ext uri="{FF2B5EF4-FFF2-40B4-BE49-F238E27FC236}">
                  <a16:creationId xmlns:a16="http://schemas.microsoft.com/office/drawing/2014/main" id="{47473D46-053B-214E-BBF9-C766B362D030}"/>
                </a:ext>
              </a:extLst>
            </p:cNvPr>
            <p:cNvSpPr/>
            <p:nvPr/>
          </p:nvSpPr>
          <p:spPr>
            <a:xfrm flipH="1">
              <a:off x="5722921" y="1359041"/>
              <a:ext cx="31531" cy="32739"/>
            </a:xfrm>
            <a:custGeom>
              <a:avLst/>
              <a:gdLst/>
              <a:ahLst/>
              <a:cxnLst/>
              <a:rect l="l" t="t" r="r" b="b"/>
              <a:pathLst>
                <a:path w="705" h="732" extrusionOk="0">
                  <a:moveTo>
                    <a:pt x="351" y="0"/>
                  </a:moveTo>
                  <a:cubicBezTo>
                    <a:pt x="157" y="0"/>
                    <a:pt x="1" y="163"/>
                    <a:pt x="1" y="364"/>
                  </a:cubicBezTo>
                  <a:cubicBezTo>
                    <a:pt x="1" y="565"/>
                    <a:pt x="157" y="728"/>
                    <a:pt x="351" y="731"/>
                  </a:cubicBezTo>
                  <a:cubicBezTo>
                    <a:pt x="544" y="731"/>
                    <a:pt x="704" y="568"/>
                    <a:pt x="704" y="367"/>
                  </a:cubicBezTo>
                  <a:cubicBezTo>
                    <a:pt x="704" y="163"/>
                    <a:pt x="544" y="0"/>
                    <a:pt x="35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96" name="Google Shape;811;p29">
              <a:extLst>
                <a:ext uri="{FF2B5EF4-FFF2-40B4-BE49-F238E27FC236}">
                  <a16:creationId xmlns:a16="http://schemas.microsoft.com/office/drawing/2014/main" id="{A78A9B74-7B7D-9C4F-A893-C34D6FADCC07}"/>
                </a:ext>
              </a:extLst>
            </p:cNvPr>
            <p:cNvSpPr/>
            <p:nvPr/>
          </p:nvSpPr>
          <p:spPr>
            <a:xfrm flipH="1">
              <a:off x="5748504" y="1360562"/>
              <a:ext cx="54609" cy="94459"/>
            </a:xfrm>
            <a:custGeom>
              <a:avLst/>
              <a:gdLst/>
              <a:ahLst/>
              <a:cxnLst/>
              <a:rect l="l" t="t" r="r" b="b"/>
              <a:pathLst>
                <a:path w="1221" h="2112" extrusionOk="0">
                  <a:moveTo>
                    <a:pt x="0" y="1"/>
                  </a:moveTo>
                  <a:lnTo>
                    <a:pt x="116" y="2111"/>
                  </a:lnTo>
                  <a:lnTo>
                    <a:pt x="1221" y="17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A4A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97" name="Google Shape;812;p29">
              <a:extLst>
                <a:ext uri="{FF2B5EF4-FFF2-40B4-BE49-F238E27FC236}">
                  <a16:creationId xmlns:a16="http://schemas.microsoft.com/office/drawing/2014/main" id="{80835E91-B802-184C-840F-95AA0F5B3338}"/>
                </a:ext>
              </a:extLst>
            </p:cNvPr>
            <p:cNvSpPr/>
            <p:nvPr/>
          </p:nvSpPr>
          <p:spPr>
            <a:xfrm flipH="1">
              <a:off x="5786028" y="1679587"/>
              <a:ext cx="148755" cy="75943"/>
            </a:xfrm>
            <a:custGeom>
              <a:avLst/>
              <a:gdLst/>
              <a:ahLst/>
              <a:cxnLst/>
              <a:rect l="l" t="t" r="r" b="b"/>
              <a:pathLst>
                <a:path w="3326" h="1698" extrusionOk="0">
                  <a:moveTo>
                    <a:pt x="2128" y="1"/>
                  </a:moveTo>
                  <a:lnTo>
                    <a:pt x="2034" y="955"/>
                  </a:lnTo>
                  <a:lnTo>
                    <a:pt x="898" y="98"/>
                  </a:lnTo>
                  <a:lnTo>
                    <a:pt x="0" y="993"/>
                  </a:lnTo>
                  <a:cubicBezTo>
                    <a:pt x="360" y="1369"/>
                    <a:pt x="1112" y="1697"/>
                    <a:pt x="1786" y="1697"/>
                  </a:cubicBezTo>
                  <a:cubicBezTo>
                    <a:pt x="1856" y="1697"/>
                    <a:pt x="1925" y="1694"/>
                    <a:pt x="1993" y="1686"/>
                  </a:cubicBezTo>
                  <a:cubicBezTo>
                    <a:pt x="2713" y="1605"/>
                    <a:pt x="3111" y="1394"/>
                    <a:pt x="3325" y="884"/>
                  </a:cubicBezTo>
                  <a:lnTo>
                    <a:pt x="2128" y="1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98" name="Google Shape;813;p29">
              <a:extLst>
                <a:ext uri="{FF2B5EF4-FFF2-40B4-BE49-F238E27FC236}">
                  <a16:creationId xmlns:a16="http://schemas.microsoft.com/office/drawing/2014/main" id="{6CAC727B-B109-B34B-9810-45B310B9DAF7}"/>
                </a:ext>
              </a:extLst>
            </p:cNvPr>
            <p:cNvSpPr/>
            <p:nvPr/>
          </p:nvSpPr>
          <p:spPr>
            <a:xfrm flipH="1">
              <a:off x="5786028" y="1679587"/>
              <a:ext cx="148755" cy="72544"/>
            </a:xfrm>
            <a:custGeom>
              <a:avLst/>
              <a:gdLst/>
              <a:ahLst/>
              <a:cxnLst/>
              <a:rect l="l" t="t" r="r" b="b"/>
              <a:pathLst>
                <a:path w="3326" h="1622" extrusionOk="0">
                  <a:moveTo>
                    <a:pt x="2128" y="1"/>
                  </a:moveTo>
                  <a:lnTo>
                    <a:pt x="2034" y="955"/>
                  </a:lnTo>
                  <a:lnTo>
                    <a:pt x="2034" y="955"/>
                  </a:lnTo>
                  <a:lnTo>
                    <a:pt x="2761" y="605"/>
                  </a:lnTo>
                  <a:cubicBezTo>
                    <a:pt x="2761" y="605"/>
                    <a:pt x="2903" y="1003"/>
                    <a:pt x="2894" y="1421"/>
                  </a:cubicBezTo>
                  <a:cubicBezTo>
                    <a:pt x="3087" y="1295"/>
                    <a:pt x="3227" y="1123"/>
                    <a:pt x="3325" y="884"/>
                  </a:cubicBezTo>
                  <a:lnTo>
                    <a:pt x="2128" y="1"/>
                  </a:lnTo>
                  <a:close/>
                  <a:moveTo>
                    <a:pt x="898" y="98"/>
                  </a:moveTo>
                  <a:lnTo>
                    <a:pt x="21" y="969"/>
                  </a:lnTo>
                  <a:lnTo>
                    <a:pt x="0" y="993"/>
                  </a:lnTo>
                  <a:cubicBezTo>
                    <a:pt x="255" y="1261"/>
                    <a:pt x="711" y="1503"/>
                    <a:pt x="1193" y="1622"/>
                  </a:cubicBezTo>
                  <a:cubicBezTo>
                    <a:pt x="1095" y="1388"/>
                    <a:pt x="1037" y="1126"/>
                    <a:pt x="1047" y="843"/>
                  </a:cubicBezTo>
                  <a:lnTo>
                    <a:pt x="1047" y="843"/>
                  </a:lnTo>
                  <a:lnTo>
                    <a:pt x="2034" y="955"/>
                  </a:lnTo>
                  <a:lnTo>
                    <a:pt x="898" y="98"/>
                  </a:lnTo>
                  <a:close/>
                </a:path>
              </a:pathLst>
            </a:custGeom>
            <a:solidFill>
              <a:srgbClr val="23C7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399" name="Google Shape;814;p29">
              <a:extLst>
                <a:ext uri="{FF2B5EF4-FFF2-40B4-BE49-F238E27FC236}">
                  <a16:creationId xmlns:a16="http://schemas.microsoft.com/office/drawing/2014/main" id="{0AB09B85-9A3E-CA4D-8B5D-77C5C3C1BC92}"/>
                </a:ext>
              </a:extLst>
            </p:cNvPr>
            <p:cNvSpPr/>
            <p:nvPr/>
          </p:nvSpPr>
          <p:spPr>
            <a:xfrm flipH="1">
              <a:off x="5803247" y="1706646"/>
              <a:ext cx="85917" cy="84575"/>
            </a:xfrm>
            <a:custGeom>
              <a:avLst/>
              <a:gdLst/>
              <a:ahLst/>
              <a:cxnLst/>
              <a:rect l="l" t="t" r="r" b="b"/>
              <a:pathLst>
                <a:path w="1921" h="1891" extrusionOk="0">
                  <a:moveTo>
                    <a:pt x="1741" y="0"/>
                  </a:moveTo>
                  <a:lnTo>
                    <a:pt x="1014" y="350"/>
                  </a:lnTo>
                  <a:lnTo>
                    <a:pt x="27" y="238"/>
                  </a:lnTo>
                  <a:lnTo>
                    <a:pt x="27" y="238"/>
                  </a:lnTo>
                  <a:cubicBezTo>
                    <a:pt x="0" y="925"/>
                    <a:pt x="385" y="1489"/>
                    <a:pt x="765" y="1843"/>
                  </a:cubicBezTo>
                  <a:cubicBezTo>
                    <a:pt x="881" y="1877"/>
                    <a:pt x="986" y="1890"/>
                    <a:pt x="1079" y="1890"/>
                  </a:cubicBezTo>
                  <a:cubicBezTo>
                    <a:pt x="1374" y="1890"/>
                    <a:pt x="1540" y="1758"/>
                    <a:pt x="1540" y="1758"/>
                  </a:cubicBezTo>
                  <a:cubicBezTo>
                    <a:pt x="1540" y="1758"/>
                    <a:pt x="1799" y="1456"/>
                    <a:pt x="1860" y="959"/>
                  </a:cubicBezTo>
                  <a:cubicBezTo>
                    <a:pt x="1921" y="493"/>
                    <a:pt x="1741" y="0"/>
                    <a:pt x="17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400" name="Google Shape;815;p29">
              <a:extLst>
                <a:ext uri="{FF2B5EF4-FFF2-40B4-BE49-F238E27FC236}">
                  <a16:creationId xmlns:a16="http://schemas.microsoft.com/office/drawing/2014/main" id="{0839FAB8-0C08-BD43-A9F0-F1D06D0C2F1D}"/>
                </a:ext>
              </a:extLst>
            </p:cNvPr>
            <p:cNvSpPr/>
            <p:nvPr/>
          </p:nvSpPr>
          <p:spPr>
            <a:xfrm flipH="1">
              <a:off x="5763845" y="1785228"/>
              <a:ext cx="112126" cy="417642"/>
            </a:xfrm>
            <a:custGeom>
              <a:avLst/>
              <a:gdLst/>
              <a:ahLst/>
              <a:cxnLst/>
              <a:rect l="l" t="t" r="r" b="b"/>
              <a:pathLst>
                <a:path w="2507" h="9338" extrusionOk="0">
                  <a:moveTo>
                    <a:pt x="1245" y="1"/>
                  </a:moveTo>
                  <a:lnTo>
                    <a:pt x="470" y="86"/>
                  </a:lnTo>
                  <a:cubicBezTo>
                    <a:pt x="470" y="86"/>
                    <a:pt x="1" y="6740"/>
                    <a:pt x="14" y="7209"/>
                  </a:cubicBezTo>
                  <a:cubicBezTo>
                    <a:pt x="28" y="7679"/>
                    <a:pt x="889" y="9337"/>
                    <a:pt x="1337" y="9337"/>
                  </a:cubicBezTo>
                  <a:cubicBezTo>
                    <a:pt x="1339" y="9337"/>
                    <a:pt x="1341" y="9337"/>
                    <a:pt x="1344" y="9337"/>
                  </a:cubicBezTo>
                  <a:cubicBezTo>
                    <a:pt x="1789" y="9323"/>
                    <a:pt x="2506" y="7477"/>
                    <a:pt x="2459" y="6957"/>
                  </a:cubicBezTo>
                  <a:cubicBezTo>
                    <a:pt x="2412" y="6437"/>
                    <a:pt x="1245" y="1"/>
                    <a:pt x="124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401" name="Google Shape;816;p29">
              <a:extLst>
                <a:ext uri="{FF2B5EF4-FFF2-40B4-BE49-F238E27FC236}">
                  <a16:creationId xmlns:a16="http://schemas.microsoft.com/office/drawing/2014/main" id="{39525B5B-6105-764F-8725-73EAB8DFFC54}"/>
                </a:ext>
              </a:extLst>
            </p:cNvPr>
            <p:cNvSpPr/>
            <p:nvPr/>
          </p:nvSpPr>
          <p:spPr>
            <a:xfrm flipH="1">
              <a:off x="5820288" y="1785228"/>
              <a:ext cx="45" cy="224"/>
            </a:xfrm>
            <a:custGeom>
              <a:avLst/>
              <a:gdLst/>
              <a:ahLst/>
              <a:cxnLst/>
              <a:rect l="l" t="t" r="r" b="b"/>
              <a:pathLst>
                <a:path w="1" h="5" extrusionOk="0">
                  <a:moveTo>
                    <a:pt x="1" y="1"/>
                  </a:moveTo>
                  <a:lnTo>
                    <a:pt x="1" y="1"/>
                  </a:lnTo>
                  <a:lnTo>
                    <a:pt x="1" y="5"/>
                  </a:lnTo>
                  <a:close/>
                </a:path>
              </a:pathLst>
            </a:custGeom>
            <a:solidFill>
              <a:srgbClr val="DCDCD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402" name="Google Shape;817;p29">
              <a:extLst>
                <a:ext uri="{FF2B5EF4-FFF2-40B4-BE49-F238E27FC236}">
                  <a16:creationId xmlns:a16="http://schemas.microsoft.com/office/drawing/2014/main" id="{FFA648F7-0867-EC47-BEA8-E303C8A3669B}"/>
                </a:ext>
              </a:extLst>
            </p:cNvPr>
            <p:cNvSpPr/>
            <p:nvPr/>
          </p:nvSpPr>
          <p:spPr>
            <a:xfrm flipH="1">
              <a:off x="5819483" y="1785989"/>
              <a:ext cx="626" cy="3846"/>
            </a:xfrm>
            <a:custGeom>
              <a:avLst/>
              <a:gdLst/>
              <a:ahLst/>
              <a:cxnLst/>
              <a:rect l="l" t="t" r="r" b="b"/>
              <a:pathLst>
                <a:path w="14" h="86" extrusionOk="0">
                  <a:moveTo>
                    <a:pt x="0" y="1"/>
                  </a:moveTo>
                  <a:lnTo>
                    <a:pt x="8" y="54"/>
                  </a:lnTo>
                  <a:lnTo>
                    <a:pt x="8" y="54"/>
                  </a:lnTo>
                  <a:cubicBezTo>
                    <a:pt x="5" y="30"/>
                    <a:pt x="2" y="13"/>
                    <a:pt x="0" y="1"/>
                  </a:cubicBezTo>
                  <a:close/>
                  <a:moveTo>
                    <a:pt x="8" y="54"/>
                  </a:moveTo>
                  <a:cubicBezTo>
                    <a:pt x="10" y="64"/>
                    <a:pt x="11" y="74"/>
                    <a:pt x="13" y="86"/>
                  </a:cubicBezTo>
                  <a:lnTo>
                    <a:pt x="8" y="54"/>
                  </a:lnTo>
                  <a:close/>
                </a:path>
              </a:pathLst>
            </a:custGeom>
            <a:solidFill>
              <a:srgbClr val="DCDCD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403" name="Google Shape;818;p29">
              <a:extLst>
                <a:ext uri="{FF2B5EF4-FFF2-40B4-BE49-F238E27FC236}">
                  <a16:creationId xmlns:a16="http://schemas.microsoft.com/office/drawing/2014/main" id="{AF848B4D-6024-6C44-8246-AF94D6A8BAE1}"/>
                </a:ext>
              </a:extLst>
            </p:cNvPr>
            <p:cNvSpPr/>
            <p:nvPr/>
          </p:nvSpPr>
          <p:spPr>
            <a:xfrm flipH="1">
              <a:off x="5819483" y="1785228"/>
              <a:ext cx="35959" cy="13283"/>
            </a:xfrm>
            <a:custGeom>
              <a:avLst/>
              <a:gdLst/>
              <a:ahLst/>
              <a:cxnLst/>
              <a:rect l="l" t="t" r="r" b="b"/>
              <a:pathLst>
                <a:path w="804" h="297" extrusionOk="0">
                  <a:moveTo>
                    <a:pt x="786" y="1"/>
                  </a:moveTo>
                  <a:cubicBezTo>
                    <a:pt x="630" y="117"/>
                    <a:pt x="470" y="151"/>
                    <a:pt x="334" y="151"/>
                  </a:cubicBezTo>
                  <a:cubicBezTo>
                    <a:pt x="147" y="151"/>
                    <a:pt x="11" y="86"/>
                    <a:pt x="11" y="86"/>
                  </a:cubicBezTo>
                  <a:lnTo>
                    <a:pt x="1" y="263"/>
                  </a:lnTo>
                  <a:cubicBezTo>
                    <a:pt x="89" y="286"/>
                    <a:pt x="174" y="297"/>
                    <a:pt x="252" y="297"/>
                  </a:cubicBezTo>
                  <a:cubicBezTo>
                    <a:pt x="589" y="297"/>
                    <a:pt x="803" y="103"/>
                    <a:pt x="803" y="103"/>
                  </a:cubicBezTo>
                  <a:cubicBezTo>
                    <a:pt x="797" y="62"/>
                    <a:pt x="793" y="35"/>
                    <a:pt x="790" y="18"/>
                  </a:cubicBezTo>
                  <a:lnTo>
                    <a:pt x="790" y="15"/>
                  </a:lnTo>
                  <a:lnTo>
                    <a:pt x="790" y="11"/>
                  </a:lnTo>
                  <a:lnTo>
                    <a:pt x="790" y="8"/>
                  </a:lnTo>
                  <a:lnTo>
                    <a:pt x="786" y="8"/>
                  </a:lnTo>
                  <a:lnTo>
                    <a:pt x="786" y="5"/>
                  </a:lnTo>
                  <a:lnTo>
                    <a:pt x="786" y="1"/>
                  </a:lnTo>
                  <a:close/>
                </a:path>
              </a:pathLst>
            </a:custGeom>
            <a:solidFill>
              <a:srgbClr val="23C7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404" name="Google Shape;819;p29">
              <a:extLst>
                <a:ext uri="{FF2B5EF4-FFF2-40B4-BE49-F238E27FC236}">
                  <a16:creationId xmlns:a16="http://schemas.microsoft.com/office/drawing/2014/main" id="{008022DD-9F68-8143-B027-6D14C283EC1F}"/>
                </a:ext>
              </a:extLst>
            </p:cNvPr>
            <p:cNvSpPr/>
            <p:nvPr/>
          </p:nvSpPr>
          <p:spPr>
            <a:xfrm flipH="1">
              <a:off x="5843813" y="1577077"/>
              <a:ext cx="189500" cy="195269"/>
            </a:xfrm>
            <a:custGeom>
              <a:avLst/>
              <a:gdLst/>
              <a:ahLst/>
              <a:cxnLst/>
              <a:rect l="l" t="t" r="r" b="b"/>
              <a:pathLst>
                <a:path w="4237" h="4366" extrusionOk="0">
                  <a:moveTo>
                    <a:pt x="935" y="1"/>
                  </a:moveTo>
                  <a:cubicBezTo>
                    <a:pt x="935" y="1"/>
                    <a:pt x="170" y="293"/>
                    <a:pt x="0" y="1640"/>
                  </a:cubicBezTo>
                  <a:cubicBezTo>
                    <a:pt x="466" y="2727"/>
                    <a:pt x="1316" y="3655"/>
                    <a:pt x="2560" y="4366"/>
                  </a:cubicBezTo>
                  <a:lnTo>
                    <a:pt x="3250" y="3135"/>
                  </a:lnTo>
                  <a:lnTo>
                    <a:pt x="4237" y="3247"/>
                  </a:lnTo>
                  <a:lnTo>
                    <a:pt x="4237" y="3247"/>
                  </a:lnTo>
                  <a:lnTo>
                    <a:pt x="948" y="746"/>
                  </a:lnTo>
                  <a:lnTo>
                    <a:pt x="935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405" name="Google Shape;820;p29">
              <a:extLst>
                <a:ext uri="{FF2B5EF4-FFF2-40B4-BE49-F238E27FC236}">
                  <a16:creationId xmlns:a16="http://schemas.microsoft.com/office/drawing/2014/main" id="{1CDE9491-24DC-7242-B5F9-5BECFBE20330}"/>
                </a:ext>
              </a:extLst>
            </p:cNvPr>
            <p:cNvSpPr/>
            <p:nvPr/>
          </p:nvSpPr>
          <p:spPr>
            <a:xfrm flipH="1">
              <a:off x="5772656" y="1592462"/>
              <a:ext cx="71202" cy="146161"/>
            </a:xfrm>
            <a:custGeom>
              <a:avLst/>
              <a:gdLst/>
              <a:ahLst/>
              <a:cxnLst/>
              <a:rect l="l" t="t" r="r" b="b"/>
              <a:pathLst>
                <a:path w="1592" h="3268" extrusionOk="0">
                  <a:moveTo>
                    <a:pt x="201" y="0"/>
                  </a:moveTo>
                  <a:lnTo>
                    <a:pt x="205" y="956"/>
                  </a:lnTo>
                  <a:cubicBezTo>
                    <a:pt x="205" y="956"/>
                    <a:pt x="68" y="2214"/>
                    <a:pt x="1" y="2903"/>
                  </a:cubicBezTo>
                  <a:lnTo>
                    <a:pt x="728" y="2553"/>
                  </a:lnTo>
                  <a:lnTo>
                    <a:pt x="1517" y="3267"/>
                  </a:lnTo>
                  <a:cubicBezTo>
                    <a:pt x="1517" y="3267"/>
                    <a:pt x="1592" y="1194"/>
                    <a:pt x="1261" y="650"/>
                  </a:cubicBezTo>
                  <a:cubicBezTo>
                    <a:pt x="932" y="105"/>
                    <a:pt x="201" y="0"/>
                    <a:pt x="201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</p:grpSp>
      <p:sp>
        <p:nvSpPr>
          <p:cNvPr id="95" name="Google Shape;119;p23">
            <a:extLst>
              <a:ext uri="{FF2B5EF4-FFF2-40B4-BE49-F238E27FC236}">
                <a16:creationId xmlns:a16="http://schemas.microsoft.com/office/drawing/2014/main" id="{7A0D6B62-A20E-4DDD-A1CF-AA00AA7A522D}"/>
              </a:ext>
            </a:extLst>
          </p:cNvPr>
          <p:cNvSpPr txBox="1">
            <a:spLocks/>
          </p:cNvSpPr>
          <p:nvPr/>
        </p:nvSpPr>
        <p:spPr>
          <a:xfrm>
            <a:off x="8234016" y="5445836"/>
            <a:ext cx="3518472" cy="66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100"/>
              <a:buFont typeface="Dosis ExtraLight"/>
              <a:buNone/>
              <a:defRPr sz="1100" b="0" i="0" u="none" strike="noStrike" cap="none">
                <a:solidFill>
                  <a:srgbClr val="EFEFEF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L="914400" marR="0" lvl="1" indent="-2984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Fira Sans Condensed ExtraLight"/>
              <a:buNone/>
              <a:defRPr sz="2800" b="0" i="0" u="none" strike="noStrike" cap="none">
                <a:solidFill>
                  <a:srgbClr val="EFEFEF"/>
                </a:solidFill>
                <a:latin typeface="Fira Sans Condensed ExtraLight"/>
                <a:ea typeface="Fira Sans Condensed ExtraLight"/>
                <a:cs typeface="Fira Sans Condensed ExtraLight"/>
                <a:sym typeface="Fira Sans Condensed ExtraLight"/>
              </a:defRPr>
            </a:lvl2pPr>
            <a:lvl3pPr marL="1371600" marR="0" lvl="2" indent="-2984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Fira Sans Condensed ExtraLight"/>
              <a:buNone/>
              <a:defRPr sz="2800" b="0" i="0" u="none" strike="noStrike" cap="none">
                <a:solidFill>
                  <a:srgbClr val="EFEFEF"/>
                </a:solidFill>
                <a:latin typeface="Fira Sans Condensed ExtraLight"/>
                <a:ea typeface="Fira Sans Condensed ExtraLight"/>
                <a:cs typeface="Fira Sans Condensed ExtraLight"/>
                <a:sym typeface="Fira Sans Condensed ExtraLight"/>
              </a:defRPr>
            </a:lvl3pPr>
            <a:lvl4pPr marL="1828800" marR="0" lvl="3" indent="-2984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Fira Sans Condensed ExtraLight"/>
              <a:buNone/>
              <a:defRPr sz="2800" b="0" i="0" u="none" strike="noStrike" cap="none">
                <a:solidFill>
                  <a:srgbClr val="EFEFEF"/>
                </a:solidFill>
                <a:latin typeface="Fira Sans Condensed ExtraLight"/>
                <a:ea typeface="Fira Sans Condensed ExtraLight"/>
                <a:cs typeface="Fira Sans Condensed ExtraLight"/>
                <a:sym typeface="Fira Sans Condensed ExtraLight"/>
              </a:defRPr>
            </a:lvl4pPr>
            <a:lvl5pPr marL="2286000" marR="0" lvl="4" indent="-2984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Fira Sans Condensed ExtraLight"/>
              <a:buNone/>
              <a:defRPr sz="2800" b="0" i="0" u="none" strike="noStrike" cap="none">
                <a:solidFill>
                  <a:srgbClr val="EFEFEF"/>
                </a:solidFill>
                <a:latin typeface="Fira Sans Condensed ExtraLight"/>
                <a:ea typeface="Fira Sans Condensed ExtraLight"/>
                <a:cs typeface="Fira Sans Condensed ExtraLight"/>
                <a:sym typeface="Fira Sans Condensed ExtraLight"/>
              </a:defRPr>
            </a:lvl5pPr>
            <a:lvl6pPr marL="2743200" marR="0" lvl="5" indent="-2984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Fira Sans Condensed ExtraLight"/>
              <a:buNone/>
              <a:defRPr sz="2800" b="0" i="0" u="none" strike="noStrike" cap="none">
                <a:solidFill>
                  <a:srgbClr val="EFEFEF"/>
                </a:solidFill>
                <a:latin typeface="Fira Sans Condensed ExtraLight"/>
                <a:ea typeface="Fira Sans Condensed ExtraLight"/>
                <a:cs typeface="Fira Sans Condensed ExtraLight"/>
                <a:sym typeface="Fira Sans Condensed ExtraLight"/>
              </a:defRPr>
            </a:lvl6pPr>
            <a:lvl7pPr marL="3200400" marR="0" lvl="6" indent="-2984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Fira Sans Condensed ExtraLight"/>
              <a:buNone/>
              <a:defRPr sz="2800" b="0" i="0" u="none" strike="noStrike" cap="none">
                <a:solidFill>
                  <a:srgbClr val="EFEFEF"/>
                </a:solidFill>
                <a:latin typeface="Fira Sans Condensed ExtraLight"/>
                <a:ea typeface="Fira Sans Condensed ExtraLight"/>
                <a:cs typeface="Fira Sans Condensed ExtraLight"/>
                <a:sym typeface="Fira Sans Condensed ExtraLight"/>
              </a:defRPr>
            </a:lvl7pPr>
            <a:lvl8pPr marL="3657600" marR="0" lvl="7" indent="-2984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Fira Sans Condensed ExtraLight"/>
              <a:buNone/>
              <a:defRPr sz="2800" b="0" i="0" u="none" strike="noStrike" cap="none">
                <a:solidFill>
                  <a:srgbClr val="EFEFEF"/>
                </a:solidFill>
                <a:latin typeface="Fira Sans Condensed ExtraLight"/>
                <a:ea typeface="Fira Sans Condensed ExtraLight"/>
                <a:cs typeface="Fira Sans Condensed ExtraLight"/>
                <a:sym typeface="Fira Sans Condensed ExtraLight"/>
              </a:defRPr>
            </a:lvl8pPr>
            <a:lvl9pPr marL="4114800" marR="0" lvl="8" indent="-2984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Fira Sans Condensed ExtraLight"/>
              <a:buNone/>
              <a:defRPr sz="2800" b="0" i="0" u="none" strike="noStrike" cap="none">
                <a:solidFill>
                  <a:srgbClr val="EFEFEF"/>
                </a:solidFill>
                <a:latin typeface="Fira Sans Condensed ExtraLight"/>
                <a:ea typeface="Fira Sans Condensed ExtraLight"/>
                <a:cs typeface="Fira Sans Condensed ExtraLight"/>
                <a:sym typeface="Fira Sans Condensed ExtraLight"/>
              </a:defRPr>
            </a:lvl9pPr>
          </a:lstStyle>
          <a:p>
            <a:pPr marL="0" indent="0"/>
            <a:r>
              <a:rPr lang="en-US" sz="2133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Arif </a:t>
            </a:r>
            <a:r>
              <a:rPr lang="en-US" sz="2133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Sugeng</a:t>
            </a:r>
            <a:r>
              <a:rPr lang="en-US" sz="2133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Widodo &amp; </a:t>
            </a:r>
            <a:r>
              <a:rPr lang="en-US" sz="2133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Dadang</a:t>
            </a:r>
            <a:r>
              <a:rPr lang="en-US" sz="2133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133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Sukmana</a:t>
            </a:r>
            <a:endParaRPr lang="en-US" sz="2133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0" indent="0"/>
            <a:endParaRPr lang="en-US" sz="16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0" indent="0"/>
            <a:r>
              <a:rPr lang="en-US" sz="2133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28"/>
          <p:cNvSpPr/>
          <p:nvPr/>
        </p:nvSpPr>
        <p:spPr>
          <a:xfrm>
            <a:off x="4032151" y="3637711"/>
            <a:ext cx="91684" cy="235165"/>
          </a:xfrm>
          <a:custGeom>
            <a:avLst/>
            <a:gdLst/>
            <a:ahLst/>
            <a:cxnLst/>
            <a:rect l="l" t="t" r="r" b="b"/>
            <a:pathLst>
              <a:path w="1609" h="4127" extrusionOk="0">
                <a:moveTo>
                  <a:pt x="881" y="1"/>
                </a:moveTo>
                <a:cubicBezTo>
                  <a:pt x="854" y="1"/>
                  <a:pt x="822" y="10"/>
                  <a:pt x="790" y="29"/>
                </a:cubicBezTo>
                <a:cubicBezTo>
                  <a:pt x="677" y="94"/>
                  <a:pt x="589" y="250"/>
                  <a:pt x="589" y="375"/>
                </a:cubicBezTo>
                <a:lnTo>
                  <a:pt x="589" y="604"/>
                </a:lnTo>
                <a:cubicBezTo>
                  <a:pt x="242" y="882"/>
                  <a:pt x="27" y="1314"/>
                  <a:pt x="27" y="1855"/>
                </a:cubicBezTo>
                <a:cubicBezTo>
                  <a:pt x="27" y="2365"/>
                  <a:pt x="214" y="2479"/>
                  <a:pt x="438" y="2479"/>
                </a:cubicBezTo>
                <a:cubicBezTo>
                  <a:pt x="478" y="2479"/>
                  <a:pt x="519" y="2476"/>
                  <a:pt x="561" y="2470"/>
                </a:cubicBezTo>
                <a:cubicBezTo>
                  <a:pt x="686" y="2452"/>
                  <a:pt x="805" y="2415"/>
                  <a:pt x="894" y="2415"/>
                </a:cubicBezTo>
                <a:cubicBezTo>
                  <a:pt x="989" y="2415"/>
                  <a:pt x="1051" y="2457"/>
                  <a:pt x="1051" y="2610"/>
                </a:cubicBezTo>
                <a:cubicBezTo>
                  <a:pt x="1051" y="2790"/>
                  <a:pt x="959" y="2925"/>
                  <a:pt x="826" y="3000"/>
                </a:cubicBezTo>
                <a:cubicBezTo>
                  <a:pt x="776" y="3029"/>
                  <a:pt x="734" y="3041"/>
                  <a:pt x="698" y="3041"/>
                </a:cubicBezTo>
                <a:cubicBezTo>
                  <a:pt x="660" y="3041"/>
                  <a:pt x="630" y="3028"/>
                  <a:pt x="606" y="3007"/>
                </a:cubicBezTo>
                <a:cubicBezTo>
                  <a:pt x="559" y="2965"/>
                  <a:pt x="509" y="2939"/>
                  <a:pt x="455" y="2939"/>
                </a:cubicBezTo>
                <a:cubicBezTo>
                  <a:pt x="396" y="2939"/>
                  <a:pt x="332" y="2970"/>
                  <a:pt x="259" y="3044"/>
                </a:cubicBezTo>
                <a:cubicBezTo>
                  <a:pt x="116" y="3184"/>
                  <a:pt x="1" y="3487"/>
                  <a:pt x="126" y="3656"/>
                </a:cubicBezTo>
                <a:cubicBezTo>
                  <a:pt x="202" y="3757"/>
                  <a:pt x="300" y="3797"/>
                  <a:pt x="408" y="3797"/>
                </a:cubicBezTo>
                <a:cubicBezTo>
                  <a:pt x="476" y="3797"/>
                  <a:pt x="547" y="3781"/>
                  <a:pt x="619" y="3755"/>
                </a:cubicBezTo>
                <a:lnTo>
                  <a:pt x="619" y="3986"/>
                </a:lnTo>
                <a:cubicBezTo>
                  <a:pt x="619" y="4075"/>
                  <a:pt x="665" y="4127"/>
                  <a:pt x="730" y="4127"/>
                </a:cubicBezTo>
                <a:cubicBezTo>
                  <a:pt x="757" y="4127"/>
                  <a:pt x="788" y="4118"/>
                  <a:pt x="820" y="4099"/>
                </a:cubicBezTo>
                <a:cubicBezTo>
                  <a:pt x="932" y="4034"/>
                  <a:pt x="1020" y="3881"/>
                  <a:pt x="1020" y="3755"/>
                </a:cubicBezTo>
                <a:lnTo>
                  <a:pt x="1020" y="3524"/>
                </a:lnTo>
                <a:cubicBezTo>
                  <a:pt x="1371" y="3242"/>
                  <a:pt x="1609" y="2787"/>
                  <a:pt x="1609" y="2236"/>
                </a:cubicBezTo>
                <a:cubicBezTo>
                  <a:pt x="1609" y="1734"/>
                  <a:pt x="1414" y="1630"/>
                  <a:pt x="1197" y="1630"/>
                </a:cubicBezTo>
                <a:cubicBezTo>
                  <a:pt x="1117" y="1630"/>
                  <a:pt x="1034" y="1644"/>
                  <a:pt x="956" y="1657"/>
                </a:cubicBezTo>
                <a:cubicBezTo>
                  <a:pt x="855" y="1676"/>
                  <a:pt x="774" y="1692"/>
                  <a:pt x="712" y="1692"/>
                </a:cubicBezTo>
                <a:cubicBezTo>
                  <a:pt x="608" y="1692"/>
                  <a:pt x="558" y="1648"/>
                  <a:pt x="558" y="1505"/>
                </a:cubicBezTo>
                <a:cubicBezTo>
                  <a:pt x="558" y="1368"/>
                  <a:pt x="619" y="1216"/>
                  <a:pt x="790" y="1117"/>
                </a:cubicBezTo>
                <a:cubicBezTo>
                  <a:pt x="845" y="1086"/>
                  <a:pt x="895" y="1071"/>
                  <a:pt x="936" y="1071"/>
                </a:cubicBezTo>
                <a:cubicBezTo>
                  <a:pt x="958" y="1071"/>
                  <a:pt x="977" y="1075"/>
                  <a:pt x="994" y="1083"/>
                </a:cubicBezTo>
                <a:cubicBezTo>
                  <a:pt x="1042" y="1107"/>
                  <a:pt x="1090" y="1125"/>
                  <a:pt x="1139" y="1125"/>
                </a:cubicBezTo>
                <a:cubicBezTo>
                  <a:pt x="1200" y="1125"/>
                  <a:pt x="1265" y="1098"/>
                  <a:pt x="1340" y="1025"/>
                </a:cubicBezTo>
                <a:cubicBezTo>
                  <a:pt x="1476" y="890"/>
                  <a:pt x="1575" y="587"/>
                  <a:pt x="1425" y="437"/>
                </a:cubicBezTo>
                <a:cubicBezTo>
                  <a:pt x="1359" y="371"/>
                  <a:pt x="1278" y="338"/>
                  <a:pt x="1182" y="338"/>
                </a:cubicBezTo>
                <a:cubicBezTo>
                  <a:pt x="1125" y="338"/>
                  <a:pt x="1062" y="349"/>
                  <a:pt x="994" y="372"/>
                </a:cubicBezTo>
                <a:lnTo>
                  <a:pt x="994" y="141"/>
                </a:lnTo>
                <a:cubicBezTo>
                  <a:pt x="994" y="53"/>
                  <a:pt x="948" y="1"/>
                  <a:pt x="881" y="1"/>
                </a:cubicBez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566" name="Google Shape;566;p28"/>
          <p:cNvSpPr/>
          <p:nvPr/>
        </p:nvSpPr>
        <p:spPr>
          <a:xfrm>
            <a:off x="4016653" y="2715248"/>
            <a:ext cx="130831" cy="221033"/>
          </a:xfrm>
          <a:custGeom>
            <a:avLst/>
            <a:gdLst/>
            <a:ahLst/>
            <a:cxnLst/>
            <a:rect l="l" t="t" r="r" b="b"/>
            <a:pathLst>
              <a:path w="2296" h="3879" extrusionOk="0">
                <a:moveTo>
                  <a:pt x="2112" y="311"/>
                </a:moveTo>
                <a:lnTo>
                  <a:pt x="2112" y="1208"/>
                </a:lnTo>
                <a:cubicBezTo>
                  <a:pt x="2112" y="1752"/>
                  <a:pt x="1748" y="2897"/>
                  <a:pt x="1153" y="3570"/>
                </a:cubicBezTo>
                <a:lnTo>
                  <a:pt x="1150" y="351"/>
                </a:lnTo>
                <a:lnTo>
                  <a:pt x="2112" y="311"/>
                </a:lnTo>
                <a:close/>
                <a:moveTo>
                  <a:pt x="2295" y="1"/>
                </a:moveTo>
                <a:lnTo>
                  <a:pt x="1150" y="52"/>
                </a:lnTo>
                <a:lnTo>
                  <a:pt x="1" y="1327"/>
                </a:lnTo>
                <a:lnTo>
                  <a:pt x="1" y="2428"/>
                </a:lnTo>
                <a:cubicBezTo>
                  <a:pt x="1" y="3036"/>
                  <a:pt x="376" y="3879"/>
                  <a:pt x="1058" y="3879"/>
                </a:cubicBezTo>
                <a:cubicBezTo>
                  <a:pt x="1078" y="3879"/>
                  <a:pt x="1098" y="3878"/>
                  <a:pt x="1119" y="3876"/>
                </a:cubicBezTo>
                <a:lnTo>
                  <a:pt x="1150" y="3873"/>
                </a:lnTo>
                <a:lnTo>
                  <a:pt x="1177" y="3843"/>
                </a:lnTo>
                <a:cubicBezTo>
                  <a:pt x="1898" y="3065"/>
                  <a:pt x="2295" y="1728"/>
                  <a:pt x="2295" y="1102"/>
                </a:cubicBezTo>
                <a:lnTo>
                  <a:pt x="2295" y="1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569" name="Google Shape;569;p28"/>
          <p:cNvSpPr/>
          <p:nvPr/>
        </p:nvSpPr>
        <p:spPr>
          <a:xfrm>
            <a:off x="4048617" y="3168474"/>
            <a:ext cx="66099" cy="115844"/>
          </a:xfrm>
          <a:custGeom>
            <a:avLst/>
            <a:gdLst/>
            <a:ahLst/>
            <a:cxnLst/>
            <a:rect l="l" t="t" r="r" b="b"/>
            <a:pathLst>
              <a:path w="1160" h="2033" extrusionOk="0">
                <a:moveTo>
                  <a:pt x="782" y="0"/>
                </a:moveTo>
                <a:cubicBezTo>
                  <a:pt x="720" y="0"/>
                  <a:pt x="652" y="19"/>
                  <a:pt x="582" y="60"/>
                </a:cubicBezTo>
                <a:cubicBezTo>
                  <a:pt x="262" y="247"/>
                  <a:pt x="0" y="794"/>
                  <a:pt x="0" y="1284"/>
                </a:cubicBezTo>
                <a:lnTo>
                  <a:pt x="0" y="2032"/>
                </a:lnTo>
                <a:lnTo>
                  <a:pt x="211" y="1910"/>
                </a:lnTo>
                <a:lnTo>
                  <a:pt x="211" y="1165"/>
                </a:lnTo>
                <a:cubicBezTo>
                  <a:pt x="211" y="852"/>
                  <a:pt x="378" y="502"/>
                  <a:pt x="582" y="383"/>
                </a:cubicBezTo>
                <a:cubicBezTo>
                  <a:pt x="626" y="358"/>
                  <a:pt x="669" y="345"/>
                  <a:pt x="708" y="345"/>
                </a:cubicBezTo>
                <a:cubicBezTo>
                  <a:pt x="848" y="345"/>
                  <a:pt x="949" y="496"/>
                  <a:pt x="949" y="741"/>
                </a:cubicBezTo>
                <a:lnTo>
                  <a:pt x="949" y="1485"/>
                </a:lnTo>
                <a:lnTo>
                  <a:pt x="1160" y="1366"/>
                </a:lnTo>
                <a:lnTo>
                  <a:pt x="1160" y="618"/>
                </a:lnTo>
                <a:cubicBezTo>
                  <a:pt x="1160" y="237"/>
                  <a:pt x="1001" y="0"/>
                  <a:pt x="782" y="0"/>
                </a:cubicBez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589" name="Google Shape;589;p28"/>
          <p:cNvSpPr/>
          <p:nvPr/>
        </p:nvSpPr>
        <p:spPr>
          <a:xfrm>
            <a:off x="3050143" y="4055267"/>
            <a:ext cx="5072" cy="17493"/>
          </a:xfrm>
          <a:custGeom>
            <a:avLst/>
            <a:gdLst/>
            <a:ahLst/>
            <a:cxnLst/>
            <a:rect l="l" t="t" r="r" b="b"/>
            <a:pathLst>
              <a:path w="89" h="307" extrusionOk="0">
                <a:moveTo>
                  <a:pt x="1" y="0"/>
                </a:moveTo>
                <a:lnTo>
                  <a:pt x="89" y="306"/>
                </a:lnTo>
                <a:close/>
              </a:path>
            </a:pathLst>
          </a:custGeom>
          <a:solidFill>
            <a:srgbClr val="E1E1E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721" name="Google Shape;721;p28"/>
          <p:cNvSpPr/>
          <p:nvPr/>
        </p:nvSpPr>
        <p:spPr>
          <a:xfrm>
            <a:off x="3636589" y="2685447"/>
            <a:ext cx="3704" cy="1995"/>
          </a:xfrm>
          <a:custGeom>
            <a:avLst/>
            <a:gdLst/>
            <a:ahLst/>
            <a:cxnLst/>
            <a:rect l="l" t="t" r="r" b="b"/>
            <a:pathLst>
              <a:path w="65" h="35" extrusionOk="0">
                <a:moveTo>
                  <a:pt x="65" y="1"/>
                </a:moveTo>
                <a:lnTo>
                  <a:pt x="65" y="1"/>
                </a:lnTo>
                <a:cubicBezTo>
                  <a:pt x="57" y="4"/>
                  <a:pt x="50" y="7"/>
                  <a:pt x="43" y="11"/>
                </a:cubicBezTo>
                <a:lnTo>
                  <a:pt x="43" y="11"/>
                </a:lnTo>
                <a:cubicBezTo>
                  <a:pt x="50" y="7"/>
                  <a:pt x="58" y="4"/>
                  <a:pt x="65" y="1"/>
                </a:cubicBezTo>
                <a:close/>
                <a:moveTo>
                  <a:pt x="43" y="11"/>
                </a:moveTo>
                <a:lnTo>
                  <a:pt x="43" y="11"/>
                </a:lnTo>
                <a:cubicBezTo>
                  <a:pt x="28" y="18"/>
                  <a:pt x="14" y="26"/>
                  <a:pt x="0" y="34"/>
                </a:cubicBezTo>
                <a:cubicBezTo>
                  <a:pt x="14" y="27"/>
                  <a:pt x="28" y="19"/>
                  <a:pt x="43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C996D84C-DD28-CDB1-9747-980B8201B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78" y="58012"/>
            <a:ext cx="4521589" cy="1128032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18401CCA-6A8A-2CA7-DF63-58ADE0EDA951}"/>
              </a:ext>
            </a:extLst>
          </p:cNvPr>
          <p:cNvSpPr txBox="1"/>
          <p:nvPr/>
        </p:nvSpPr>
        <p:spPr>
          <a:xfrm>
            <a:off x="4373218" y="58012"/>
            <a:ext cx="78187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en-ID" sz="32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Pernyataan</a:t>
            </a:r>
            <a:r>
              <a:rPr lang="en-ID" sz="3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Kebijakan</a:t>
            </a:r>
            <a:r>
              <a:rPr lang="en-ID" sz="3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Perlindungan</a:t>
            </a:r>
            <a:r>
              <a:rPr lang="en-ID" sz="3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ADB 2009</a:t>
            </a:r>
            <a:endParaRPr lang="id-ID" sz="3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ambar 7">
            <a:extLst>
              <a:ext uri="{FF2B5EF4-FFF2-40B4-BE49-F238E27FC236}">
                <a16:creationId xmlns:a16="http://schemas.microsoft.com/office/drawing/2014/main" id="{235BD8AD-60A0-942B-726B-367448911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678" y="3168474"/>
            <a:ext cx="2715295" cy="2758815"/>
          </a:xfrm>
          <a:prstGeom prst="rect">
            <a:avLst/>
          </a:prstGeom>
        </p:spPr>
      </p:pic>
      <p:sp>
        <p:nvSpPr>
          <p:cNvPr id="12" name="Subjudul 11">
            <a:extLst>
              <a:ext uri="{FF2B5EF4-FFF2-40B4-BE49-F238E27FC236}">
                <a16:creationId xmlns:a16="http://schemas.microsoft.com/office/drawing/2014/main" id="{7C5F9FA6-89DC-885A-4497-5B6AAF4B3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506" y="1116070"/>
            <a:ext cx="9249241" cy="1426799"/>
          </a:xfrm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 marL="0" indent="0" algn="l" defTabSz="1219170">
              <a:buClrTx/>
              <a:buSzTx/>
              <a:defRPr/>
            </a:pPr>
            <a:r>
              <a:rPr lang="en-ID" sz="1867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Perlindungan</a:t>
            </a:r>
            <a:r>
              <a:rPr lang="en-ID" sz="1867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Sosial </a:t>
            </a:r>
            <a:r>
              <a:rPr lang="en-ID" sz="1867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(Social Safeguard) </a:t>
            </a:r>
            <a:r>
              <a:rPr lang="en-ID" sz="1867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id-ID" sz="1867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dalah</a:t>
            </a:r>
            <a:r>
              <a:rPr lang="id-ID" sz="1867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sebuah kerangka pengamanan sosial yang</a:t>
            </a:r>
            <a:r>
              <a:rPr lang="en-ID" sz="1867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67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berupaya untuk mengantisipasi, mengurangi, mencegah, terhadap munculnya dampak sosial</a:t>
            </a:r>
            <a:r>
              <a:rPr lang="en-ID" sz="1867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67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negatif, serta mendorong terjadinya dampak sosial positif karena adanya kegiatan pembangunan di</a:t>
            </a:r>
            <a:r>
              <a:rPr lang="en-ID" sz="1867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867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masyarakat. </a:t>
            </a:r>
          </a:p>
          <a:p>
            <a:endParaRPr lang="en-ID" sz="667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CC27334E-CF9C-AD8C-17A7-0F7928D71495}"/>
              </a:ext>
            </a:extLst>
          </p:cNvPr>
          <p:cNvSpPr txBox="1"/>
          <p:nvPr/>
        </p:nvSpPr>
        <p:spPr>
          <a:xfrm>
            <a:off x="3334026" y="2554964"/>
            <a:ext cx="8363725" cy="120032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sz="2400" dirty="0" err="1">
                <a:solidFill>
                  <a:schemeClr val="accent6">
                    <a:lumMod val="50000"/>
                  </a:schemeClr>
                </a:solidFill>
              </a:rPr>
              <a:t>Cakupannya</a:t>
            </a:r>
            <a:r>
              <a:rPr lang="en-ID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50000"/>
                  </a:schemeClr>
                </a:solidFill>
              </a:rPr>
              <a:t>Meliputi</a:t>
            </a:r>
            <a:r>
              <a:rPr lang="en-ID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50000"/>
                  </a:schemeClr>
                </a:solidFill>
              </a:rPr>
              <a:t>kegiatan</a:t>
            </a:r>
            <a:r>
              <a:rPr lang="en-ID" sz="2400" dirty="0">
                <a:solidFill>
                  <a:schemeClr val="accent6">
                    <a:lumMod val="50000"/>
                  </a:schemeClr>
                </a:solidFill>
              </a:rPr>
              <a:t> yang </a:t>
            </a:r>
            <a:r>
              <a:rPr lang="en-ID" sz="2400" dirty="0" err="1">
                <a:solidFill>
                  <a:schemeClr val="accent6">
                    <a:lumMod val="50000"/>
                  </a:schemeClr>
                </a:solidFill>
              </a:rPr>
              <a:t>terkait</a:t>
            </a:r>
            <a:r>
              <a:rPr lang="en-ID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50000"/>
                  </a:schemeClr>
                </a:solidFill>
              </a:rPr>
              <a:t>dengan</a:t>
            </a:r>
            <a:r>
              <a:rPr lang="en-ID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50000"/>
                  </a:schemeClr>
                </a:solidFill>
              </a:rPr>
              <a:t>potensi</a:t>
            </a:r>
            <a:r>
              <a:rPr lang="en-ID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50000"/>
                  </a:schemeClr>
                </a:solidFill>
              </a:rPr>
              <a:t>dampak</a:t>
            </a:r>
            <a:r>
              <a:rPr lang="en-ID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50000"/>
                  </a:schemeClr>
                </a:solidFill>
              </a:rPr>
              <a:t>sosial</a:t>
            </a:r>
            <a:r>
              <a:rPr lang="en-ID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50000"/>
                  </a:schemeClr>
                </a:solidFill>
              </a:rPr>
              <a:t>seperti</a:t>
            </a:r>
            <a:r>
              <a:rPr lang="en-ID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50000"/>
                  </a:schemeClr>
                </a:solidFill>
              </a:rPr>
              <a:t>dalam</a:t>
            </a:r>
            <a:r>
              <a:rPr lang="en-ID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50000"/>
                  </a:schemeClr>
                </a:solidFill>
              </a:rPr>
              <a:t>pengadaan</a:t>
            </a:r>
            <a:r>
              <a:rPr lang="en-ID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50000"/>
                  </a:schemeClr>
                </a:solidFill>
              </a:rPr>
              <a:t>tanah</a:t>
            </a:r>
            <a:r>
              <a:rPr lang="en-ID" sz="2400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ID" sz="2400" dirty="0" err="1">
                <a:solidFill>
                  <a:schemeClr val="accent6">
                    <a:lumMod val="50000"/>
                  </a:schemeClr>
                </a:solidFill>
              </a:rPr>
              <a:t>relokasi</a:t>
            </a:r>
            <a:r>
              <a:rPr lang="en-ID" sz="2400" dirty="0">
                <a:solidFill>
                  <a:schemeClr val="accent6">
                    <a:lumMod val="50000"/>
                  </a:schemeClr>
                </a:solidFill>
              </a:rPr>
              <a:t>, dan </a:t>
            </a:r>
            <a:r>
              <a:rPr lang="en-ID" sz="2400" dirty="0" err="1">
                <a:solidFill>
                  <a:schemeClr val="accent6">
                    <a:lumMod val="50000"/>
                  </a:schemeClr>
                </a:solidFill>
              </a:rPr>
              <a:t>ganti</a:t>
            </a:r>
            <a:r>
              <a:rPr lang="en-ID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50000"/>
                  </a:schemeClr>
                </a:solidFill>
              </a:rPr>
              <a:t>rugi</a:t>
            </a:r>
            <a:r>
              <a:rPr lang="en-ID" sz="2400" dirty="0">
                <a:solidFill>
                  <a:schemeClr val="accent6">
                    <a:lumMod val="50000"/>
                  </a:schemeClr>
                </a:solidFill>
              </a:rPr>
              <a:t> yang </a:t>
            </a:r>
            <a:r>
              <a:rPr lang="en-ID" sz="2400" dirty="0" err="1">
                <a:solidFill>
                  <a:schemeClr val="accent6">
                    <a:lumMod val="50000"/>
                  </a:schemeClr>
                </a:solidFill>
              </a:rPr>
              <a:t>diakibatkan</a:t>
            </a:r>
            <a:r>
              <a:rPr lang="en-ID" sz="2400" dirty="0">
                <a:solidFill>
                  <a:schemeClr val="accent6">
                    <a:lumMod val="50000"/>
                  </a:schemeClr>
                </a:solidFill>
              </a:rPr>
              <a:t> oleh </a:t>
            </a:r>
            <a:r>
              <a:rPr lang="en-ID" sz="2400" dirty="0" err="1">
                <a:solidFill>
                  <a:schemeClr val="accent6">
                    <a:lumMod val="50000"/>
                  </a:schemeClr>
                </a:solidFill>
              </a:rPr>
              <a:t>pembangunan</a:t>
            </a:r>
            <a:endParaRPr lang="en-ID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Kotak Teks 17">
            <a:extLst>
              <a:ext uri="{FF2B5EF4-FFF2-40B4-BE49-F238E27FC236}">
                <a16:creationId xmlns:a16="http://schemas.microsoft.com/office/drawing/2014/main" id="{A87020CD-2741-6003-53A7-EE68682926CF}"/>
              </a:ext>
            </a:extLst>
          </p:cNvPr>
          <p:cNvSpPr txBox="1"/>
          <p:nvPr/>
        </p:nvSpPr>
        <p:spPr>
          <a:xfrm>
            <a:off x="3441704" y="3872876"/>
            <a:ext cx="8363725" cy="230832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Tujuan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:</a:t>
            </a:r>
          </a:p>
          <a:p>
            <a:pPr marL="239178" indent="-239178"/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a.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Untuk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menyadarkan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masyarakat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tentang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adanya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potensi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dampak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sosial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negatif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dalam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setiap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kegiatan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program,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baik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dalam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perencanaan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maupun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dalam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pelaksanaan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program; </a:t>
            </a:r>
          </a:p>
          <a:p>
            <a:pPr marL="239178" indent="-239178"/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b.Untuk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memampukan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masyarakat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dalam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pencegahan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pengurangan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dan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penanganan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dampak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sosial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negatif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yang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mungkin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muncul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; </a:t>
            </a:r>
          </a:p>
          <a:p>
            <a:pPr marL="239178" indent="-239178"/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c.Untuk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menjamin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terjadinya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pelestarian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pelaksanaan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program yang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berbasis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pengamanan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dirty="0" err="1">
                <a:solidFill>
                  <a:schemeClr val="accent6">
                    <a:lumMod val="50000"/>
                  </a:schemeClr>
                </a:solidFill>
              </a:rPr>
              <a:t>sosial</a:t>
            </a:r>
            <a:r>
              <a:rPr lang="en-ID" dirty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7017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9" name="Google Shape;5229;p39"/>
          <p:cNvSpPr txBox="1"/>
          <p:nvPr/>
        </p:nvSpPr>
        <p:spPr>
          <a:xfrm>
            <a:off x="1001755" y="2058503"/>
            <a:ext cx="7859532" cy="4072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Masyarakat/</a:t>
            </a:r>
            <a:r>
              <a:rPr lang="en-US" sz="2000" dirty="0" err="1"/>
              <a:t>Kelompok</a:t>
            </a:r>
            <a:r>
              <a:rPr lang="en-US" sz="2000" dirty="0"/>
              <a:t> </a:t>
            </a:r>
            <a:r>
              <a:rPr lang="en-US" sz="2000" dirty="0" err="1"/>
              <a:t>Dampingan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Subjek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Objek</a:t>
            </a:r>
            <a:r>
              <a:rPr lang="en-US" sz="2000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Masyarakat </a:t>
            </a:r>
            <a:r>
              <a:rPr lang="en-US" sz="2000" dirty="0" err="1"/>
              <a:t>dianggap</a:t>
            </a:r>
            <a:r>
              <a:rPr lang="en-US" sz="2000" dirty="0"/>
              <a:t> </a:t>
            </a:r>
            <a:r>
              <a:rPr lang="en-US" sz="2000" dirty="0" err="1"/>
              <a:t>kosong</a:t>
            </a:r>
            <a:r>
              <a:rPr lang="en-US" sz="2000" dirty="0"/>
              <a:t>, </a:t>
            </a:r>
            <a:r>
              <a:rPr lang="en-US" sz="2000" dirty="0" err="1"/>
              <a:t>dianggap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ada</a:t>
            </a:r>
            <a:r>
              <a:rPr lang="en-US" sz="2000" dirty="0"/>
              <a:t> </a:t>
            </a:r>
            <a:r>
              <a:rPr lang="en-US" sz="2000" dirty="0" err="1"/>
              <a:t>pengetahuan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pengetahuannya</a:t>
            </a:r>
            <a:r>
              <a:rPr lang="en-US" sz="2000" dirty="0"/>
              <a:t> salah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Fasilitator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pihak</a:t>
            </a:r>
            <a:r>
              <a:rPr lang="en-US" sz="2000" dirty="0"/>
              <a:t> </a:t>
            </a:r>
            <a:r>
              <a:rPr lang="en-US" sz="2000" dirty="0" err="1"/>
              <a:t>luar</a:t>
            </a:r>
            <a:r>
              <a:rPr lang="en-US" sz="2000" dirty="0"/>
              <a:t> </a:t>
            </a:r>
            <a:r>
              <a:rPr lang="en-US" sz="2000" dirty="0" err="1"/>
              <a:t>memposisikan</a:t>
            </a:r>
            <a:r>
              <a:rPr lang="en-US" sz="2000" dirty="0"/>
              <a:t> </a:t>
            </a:r>
            <a:r>
              <a:rPr lang="en-US" sz="2000" dirty="0" err="1"/>
              <a:t>serba</a:t>
            </a:r>
            <a:r>
              <a:rPr lang="en-US" sz="2000" dirty="0"/>
              <a:t> </a:t>
            </a:r>
            <a:r>
              <a:rPr lang="en-US" sz="2000" dirty="0" err="1"/>
              <a:t>tahu</a:t>
            </a:r>
            <a:r>
              <a:rPr lang="en-US" sz="2000" dirty="0"/>
              <a:t>, punya </a:t>
            </a:r>
            <a:r>
              <a:rPr lang="en-US" sz="2000" dirty="0" err="1"/>
              <a:t>pengetahuan</a:t>
            </a:r>
            <a:r>
              <a:rPr lang="en-US" sz="2000" dirty="0"/>
              <a:t>, </a:t>
            </a:r>
            <a:r>
              <a:rPr lang="en-US" sz="2000" dirty="0" err="1"/>
              <a:t>memposisikan</a:t>
            </a:r>
            <a:r>
              <a:rPr lang="en-US" sz="2000" dirty="0"/>
              <a:t> </a:t>
            </a:r>
            <a:r>
              <a:rPr lang="en-US" sz="2000" dirty="0" err="1"/>
              <a:t>diri</a:t>
            </a:r>
            <a:r>
              <a:rPr lang="en-US" sz="2000" dirty="0"/>
              <a:t> </a:t>
            </a:r>
            <a:r>
              <a:rPr lang="en-US" sz="2000" dirty="0" err="1"/>
              <a:t>seperti</a:t>
            </a:r>
            <a:r>
              <a:rPr lang="en-US" sz="2000" dirty="0"/>
              <a:t> </a:t>
            </a:r>
            <a:r>
              <a:rPr lang="en-US" sz="2000" dirty="0" err="1"/>
              <a:t>dewa</a:t>
            </a:r>
            <a:r>
              <a:rPr lang="en-US" sz="2000" dirty="0"/>
              <a:t> </a:t>
            </a:r>
            <a:r>
              <a:rPr lang="en-US" sz="2000" dirty="0" err="1"/>
              <a:t>penolong</a:t>
            </a:r>
            <a:r>
              <a:rPr lang="en-US" sz="2000" dirty="0"/>
              <a:t> (Superman/superwoman).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Menyelaraskan</a:t>
            </a:r>
            <a:r>
              <a:rPr lang="en-US" sz="2000" dirty="0"/>
              <a:t> </a:t>
            </a:r>
            <a:r>
              <a:rPr lang="en-US" sz="2000" dirty="0" err="1"/>
              <a:t>pengetahuan</a:t>
            </a:r>
            <a:r>
              <a:rPr lang="en-US" sz="2000" dirty="0"/>
              <a:t> </a:t>
            </a:r>
            <a:r>
              <a:rPr lang="en-US" sz="2000" dirty="0" err="1"/>
              <a:t>lokal</a:t>
            </a:r>
            <a:r>
              <a:rPr lang="en-US" sz="2000" dirty="0"/>
              <a:t> yang </a:t>
            </a:r>
            <a:r>
              <a:rPr lang="en-US" sz="2000" dirty="0" err="1"/>
              <a:t>sudah</a:t>
            </a:r>
            <a:r>
              <a:rPr lang="en-US" sz="2000" dirty="0"/>
              <a:t> </a:t>
            </a:r>
            <a:r>
              <a:rPr lang="en-US" sz="2000" dirty="0" err="1"/>
              <a:t>ada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pengetahuan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Fasilitator</a:t>
            </a:r>
            <a:r>
              <a:rPr lang="en-US" sz="2000" dirty="0"/>
              <a:t> </a:t>
            </a:r>
            <a:r>
              <a:rPr lang="en-US" sz="2000" dirty="0" err="1"/>
              <a:t>kadang</a:t>
            </a:r>
            <a:r>
              <a:rPr lang="en-US" sz="2000" dirty="0"/>
              <a:t> </a:t>
            </a:r>
            <a:r>
              <a:rPr lang="en-US" sz="2000" dirty="0" err="1"/>
              <a:t>hanya</a:t>
            </a:r>
            <a:r>
              <a:rPr lang="en-US" sz="2000" dirty="0"/>
              <a:t> </a:t>
            </a:r>
            <a:r>
              <a:rPr lang="en-US" sz="2000" dirty="0" err="1"/>
              <a:t>memposisikan</a:t>
            </a:r>
            <a:r>
              <a:rPr lang="en-US" sz="2000" dirty="0"/>
              <a:t> </a:t>
            </a:r>
            <a:r>
              <a:rPr lang="en-US" sz="2000" dirty="0" err="1"/>
              <a:t>diri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EO (Event Organizer)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Pendekatan</a:t>
            </a:r>
            <a:r>
              <a:rPr lang="en-US" sz="2000" dirty="0"/>
              <a:t> </a:t>
            </a:r>
            <a:r>
              <a:rPr lang="en-US" sz="2000" dirty="0" err="1"/>
              <a:t>Partisipatif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nyawa</a:t>
            </a:r>
            <a:r>
              <a:rPr lang="en-US" sz="2000" dirty="0"/>
              <a:t> </a:t>
            </a:r>
            <a:r>
              <a:rPr lang="en-US" sz="2000" dirty="0" err="1"/>
              <a:t>pendampingan</a:t>
            </a:r>
            <a:r>
              <a:rPr lang="en-US" sz="2000" dirty="0"/>
              <a:t> </a:t>
            </a:r>
            <a:r>
              <a:rPr lang="en-US" sz="2000" dirty="0" err="1"/>
              <a:t>komunitas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Konsultasi</a:t>
            </a:r>
            <a:r>
              <a:rPr lang="en-US" sz="2000" dirty="0"/>
              <a:t> </a:t>
            </a:r>
            <a:r>
              <a:rPr lang="en-US" sz="2000" dirty="0" err="1"/>
              <a:t>Bermakna</a:t>
            </a:r>
            <a:r>
              <a:rPr lang="en-US" sz="2000" dirty="0"/>
              <a:t>: FGD, </a:t>
            </a:r>
            <a:r>
              <a:rPr lang="en-US" sz="2000" dirty="0" err="1"/>
              <a:t>Diskusi</a:t>
            </a:r>
            <a:r>
              <a:rPr lang="en-US" sz="2000" dirty="0"/>
              <a:t> </a:t>
            </a:r>
            <a:r>
              <a:rPr lang="en-US" sz="2000" dirty="0" err="1"/>
              <a:t>Publik</a:t>
            </a:r>
            <a:endParaRPr lang="en-US" sz="2000" dirty="0"/>
          </a:p>
        </p:txBody>
      </p:sp>
      <p:sp>
        <p:nvSpPr>
          <p:cNvPr id="5230" name="Google Shape;5230;p39"/>
          <p:cNvSpPr txBox="1">
            <a:spLocks noGrp="1"/>
          </p:cNvSpPr>
          <p:nvPr>
            <p:ph type="ctrTitle"/>
          </p:nvPr>
        </p:nvSpPr>
        <p:spPr>
          <a:xfrm>
            <a:off x="4344843" y="3113"/>
            <a:ext cx="5606664" cy="87877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/>
            <a:r>
              <a:rPr lang="en-US" b="1" dirty="0" err="1">
                <a:highlight>
                  <a:srgbClr val="000000"/>
                </a:highlight>
              </a:rPr>
              <a:t>Catatan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Penting</a:t>
            </a:r>
            <a:endParaRPr b="1" dirty="0">
              <a:solidFill>
                <a:schemeClr val="accent6">
                  <a:lumMod val="50000"/>
                </a:schemeClr>
              </a:solidFill>
              <a:highlight>
                <a:srgbClr val="000000"/>
              </a:highlight>
              <a:latin typeface="+mj-lt"/>
            </a:endParaRPr>
          </a:p>
        </p:txBody>
      </p:sp>
      <p:grpSp>
        <p:nvGrpSpPr>
          <p:cNvPr id="13" name="Google Shape;973;p31">
            <a:extLst>
              <a:ext uri="{FF2B5EF4-FFF2-40B4-BE49-F238E27FC236}">
                <a16:creationId xmlns:a16="http://schemas.microsoft.com/office/drawing/2014/main" id="{AAF3E560-E70F-564E-B7D4-1F6F9CAF240A}"/>
              </a:ext>
            </a:extLst>
          </p:cNvPr>
          <p:cNvGrpSpPr/>
          <p:nvPr/>
        </p:nvGrpSpPr>
        <p:grpSpPr>
          <a:xfrm>
            <a:off x="9105788" y="4050453"/>
            <a:ext cx="2830649" cy="2676803"/>
            <a:chOff x="1219875" y="2035600"/>
            <a:chExt cx="2656375" cy="2512000"/>
          </a:xfrm>
        </p:grpSpPr>
        <p:sp>
          <p:nvSpPr>
            <p:cNvPr id="14" name="Google Shape;974;p31">
              <a:extLst>
                <a:ext uri="{FF2B5EF4-FFF2-40B4-BE49-F238E27FC236}">
                  <a16:creationId xmlns:a16="http://schemas.microsoft.com/office/drawing/2014/main" id="{3BE56AB8-331C-C848-814B-1866E0CE7816}"/>
                </a:ext>
              </a:extLst>
            </p:cNvPr>
            <p:cNvSpPr/>
            <p:nvPr/>
          </p:nvSpPr>
          <p:spPr>
            <a:xfrm>
              <a:off x="2119150" y="3658450"/>
              <a:ext cx="1543775" cy="889150"/>
            </a:xfrm>
            <a:custGeom>
              <a:avLst/>
              <a:gdLst/>
              <a:ahLst/>
              <a:cxnLst/>
              <a:rect l="l" t="t" r="r" b="b"/>
              <a:pathLst>
                <a:path w="61751" h="35566" extrusionOk="0">
                  <a:moveTo>
                    <a:pt x="60014" y="1"/>
                  </a:moveTo>
                  <a:cubicBezTo>
                    <a:pt x="59821" y="1"/>
                    <a:pt x="59629" y="43"/>
                    <a:pt x="59483" y="128"/>
                  </a:cubicBezTo>
                  <a:lnTo>
                    <a:pt x="292" y="34286"/>
                  </a:lnTo>
                  <a:cubicBezTo>
                    <a:pt x="0" y="34456"/>
                    <a:pt x="0" y="34731"/>
                    <a:pt x="292" y="34901"/>
                  </a:cubicBezTo>
                  <a:lnTo>
                    <a:pt x="1201" y="35438"/>
                  </a:lnTo>
                  <a:cubicBezTo>
                    <a:pt x="1348" y="35523"/>
                    <a:pt x="1541" y="35566"/>
                    <a:pt x="1734" y="35566"/>
                  </a:cubicBezTo>
                  <a:cubicBezTo>
                    <a:pt x="1926" y="35566"/>
                    <a:pt x="2118" y="35523"/>
                    <a:pt x="2265" y="35438"/>
                  </a:cubicBezTo>
                  <a:lnTo>
                    <a:pt x="61455" y="1281"/>
                  </a:lnTo>
                  <a:cubicBezTo>
                    <a:pt x="61751" y="1110"/>
                    <a:pt x="61751" y="835"/>
                    <a:pt x="61455" y="665"/>
                  </a:cubicBezTo>
                  <a:lnTo>
                    <a:pt x="60547" y="128"/>
                  </a:lnTo>
                  <a:cubicBezTo>
                    <a:pt x="60399" y="43"/>
                    <a:pt x="60206" y="1"/>
                    <a:pt x="60014" y="1"/>
                  </a:cubicBezTo>
                  <a:close/>
                </a:path>
              </a:pathLst>
            </a:custGeom>
            <a:solidFill>
              <a:srgbClr val="000000">
                <a:alpha val="32139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" name="Google Shape;975;p31">
              <a:extLst>
                <a:ext uri="{FF2B5EF4-FFF2-40B4-BE49-F238E27FC236}">
                  <a16:creationId xmlns:a16="http://schemas.microsoft.com/office/drawing/2014/main" id="{8E0445AA-B0D7-2C47-B553-0B5493F9EF27}"/>
                </a:ext>
              </a:extLst>
            </p:cNvPr>
            <p:cNvSpPr/>
            <p:nvPr/>
          </p:nvSpPr>
          <p:spPr>
            <a:xfrm>
              <a:off x="1819725" y="3486000"/>
              <a:ext cx="1543775" cy="889175"/>
            </a:xfrm>
            <a:custGeom>
              <a:avLst/>
              <a:gdLst/>
              <a:ahLst/>
              <a:cxnLst/>
              <a:rect l="l" t="t" r="r" b="b"/>
              <a:pathLst>
                <a:path w="61751" h="35567" extrusionOk="0">
                  <a:moveTo>
                    <a:pt x="60016" y="1"/>
                  </a:moveTo>
                  <a:cubicBezTo>
                    <a:pt x="59823" y="1"/>
                    <a:pt x="59631" y="43"/>
                    <a:pt x="59483" y="128"/>
                  </a:cubicBezTo>
                  <a:lnTo>
                    <a:pt x="292" y="34289"/>
                  </a:lnTo>
                  <a:cubicBezTo>
                    <a:pt x="0" y="34456"/>
                    <a:pt x="0" y="34731"/>
                    <a:pt x="292" y="34901"/>
                  </a:cubicBezTo>
                  <a:lnTo>
                    <a:pt x="1204" y="35441"/>
                  </a:lnTo>
                  <a:cubicBezTo>
                    <a:pt x="1350" y="35525"/>
                    <a:pt x="1542" y="35566"/>
                    <a:pt x="1734" y="35566"/>
                  </a:cubicBezTo>
                  <a:cubicBezTo>
                    <a:pt x="1926" y="35566"/>
                    <a:pt x="2119" y="35525"/>
                    <a:pt x="2268" y="35441"/>
                  </a:cubicBezTo>
                  <a:lnTo>
                    <a:pt x="61457" y="1280"/>
                  </a:lnTo>
                  <a:cubicBezTo>
                    <a:pt x="61750" y="1110"/>
                    <a:pt x="61750" y="835"/>
                    <a:pt x="61457" y="668"/>
                  </a:cubicBezTo>
                  <a:lnTo>
                    <a:pt x="60547" y="128"/>
                  </a:lnTo>
                  <a:cubicBezTo>
                    <a:pt x="60400" y="43"/>
                    <a:pt x="60208" y="1"/>
                    <a:pt x="60016" y="1"/>
                  </a:cubicBezTo>
                  <a:close/>
                </a:path>
              </a:pathLst>
            </a:custGeom>
            <a:solidFill>
              <a:srgbClr val="000000">
                <a:alpha val="32139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" name="Google Shape;976;p31">
              <a:extLst>
                <a:ext uri="{FF2B5EF4-FFF2-40B4-BE49-F238E27FC236}">
                  <a16:creationId xmlns:a16="http://schemas.microsoft.com/office/drawing/2014/main" id="{757C2F0C-9B48-BF4B-A4B3-17D83BA0CE48}"/>
                </a:ext>
              </a:extLst>
            </p:cNvPr>
            <p:cNvSpPr/>
            <p:nvPr/>
          </p:nvSpPr>
          <p:spPr>
            <a:xfrm>
              <a:off x="1520350" y="3313625"/>
              <a:ext cx="1543800" cy="889150"/>
            </a:xfrm>
            <a:custGeom>
              <a:avLst/>
              <a:gdLst/>
              <a:ahLst/>
              <a:cxnLst/>
              <a:rect l="l" t="t" r="r" b="b"/>
              <a:pathLst>
                <a:path w="61752" h="35566" extrusionOk="0">
                  <a:moveTo>
                    <a:pt x="60014" y="1"/>
                  </a:moveTo>
                  <a:cubicBezTo>
                    <a:pt x="59822" y="1"/>
                    <a:pt x="59630" y="43"/>
                    <a:pt x="59484" y="128"/>
                  </a:cubicBezTo>
                  <a:lnTo>
                    <a:pt x="293" y="34285"/>
                  </a:lnTo>
                  <a:cubicBezTo>
                    <a:pt x="1" y="34456"/>
                    <a:pt x="1" y="34731"/>
                    <a:pt x="293" y="34902"/>
                  </a:cubicBezTo>
                  <a:lnTo>
                    <a:pt x="1200" y="35438"/>
                  </a:lnTo>
                  <a:cubicBezTo>
                    <a:pt x="1348" y="35523"/>
                    <a:pt x="1541" y="35566"/>
                    <a:pt x="1734" y="35566"/>
                  </a:cubicBezTo>
                  <a:cubicBezTo>
                    <a:pt x="1927" y="35566"/>
                    <a:pt x="2119" y="35523"/>
                    <a:pt x="2265" y="35438"/>
                  </a:cubicBezTo>
                  <a:lnTo>
                    <a:pt x="61455" y="1280"/>
                  </a:lnTo>
                  <a:cubicBezTo>
                    <a:pt x="61751" y="1110"/>
                    <a:pt x="61751" y="835"/>
                    <a:pt x="61455" y="665"/>
                  </a:cubicBezTo>
                  <a:lnTo>
                    <a:pt x="60548" y="128"/>
                  </a:lnTo>
                  <a:cubicBezTo>
                    <a:pt x="60400" y="43"/>
                    <a:pt x="60207" y="1"/>
                    <a:pt x="60014" y="1"/>
                  </a:cubicBezTo>
                  <a:close/>
                </a:path>
              </a:pathLst>
            </a:custGeom>
            <a:solidFill>
              <a:srgbClr val="000000">
                <a:alpha val="32139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" name="Google Shape;977;p31">
              <a:extLst>
                <a:ext uri="{FF2B5EF4-FFF2-40B4-BE49-F238E27FC236}">
                  <a16:creationId xmlns:a16="http://schemas.microsoft.com/office/drawing/2014/main" id="{905672BF-DF96-4349-AF9D-407F8C19C4FD}"/>
                </a:ext>
              </a:extLst>
            </p:cNvPr>
            <p:cNvSpPr/>
            <p:nvPr/>
          </p:nvSpPr>
          <p:spPr>
            <a:xfrm>
              <a:off x="1307775" y="3664050"/>
              <a:ext cx="249225" cy="261950"/>
            </a:xfrm>
            <a:custGeom>
              <a:avLst/>
              <a:gdLst/>
              <a:ahLst/>
              <a:cxnLst/>
              <a:rect l="l" t="t" r="r" b="b"/>
              <a:pathLst>
                <a:path w="9969" h="10478" extrusionOk="0">
                  <a:moveTo>
                    <a:pt x="3223" y="1"/>
                  </a:moveTo>
                  <a:cubicBezTo>
                    <a:pt x="2651" y="1"/>
                    <a:pt x="2118" y="114"/>
                    <a:pt x="1653" y="309"/>
                  </a:cubicBezTo>
                  <a:cubicBezTo>
                    <a:pt x="1" y="1002"/>
                    <a:pt x="340" y="2699"/>
                    <a:pt x="2374" y="3715"/>
                  </a:cubicBezTo>
                  <a:cubicBezTo>
                    <a:pt x="4407" y="4732"/>
                    <a:pt x="6936" y="6510"/>
                    <a:pt x="7541" y="9750"/>
                  </a:cubicBezTo>
                  <a:lnTo>
                    <a:pt x="9673" y="10477"/>
                  </a:lnTo>
                  <a:cubicBezTo>
                    <a:pt x="9744" y="10447"/>
                    <a:pt x="9969" y="5626"/>
                    <a:pt x="7895" y="2783"/>
                  </a:cubicBezTo>
                  <a:cubicBezTo>
                    <a:pt x="6405" y="743"/>
                    <a:pt x="4686" y="1"/>
                    <a:pt x="32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" name="Google Shape;978;p31">
              <a:extLst>
                <a:ext uri="{FF2B5EF4-FFF2-40B4-BE49-F238E27FC236}">
                  <a16:creationId xmlns:a16="http://schemas.microsoft.com/office/drawing/2014/main" id="{C3CD35A9-3FB4-8149-A2CC-77E8D3689378}"/>
                </a:ext>
              </a:extLst>
            </p:cNvPr>
            <p:cNvSpPr/>
            <p:nvPr/>
          </p:nvSpPr>
          <p:spPr>
            <a:xfrm>
              <a:off x="1370250" y="3682075"/>
              <a:ext cx="164425" cy="208550"/>
            </a:xfrm>
            <a:custGeom>
              <a:avLst/>
              <a:gdLst/>
              <a:ahLst/>
              <a:cxnLst/>
              <a:rect l="l" t="t" r="r" b="b"/>
              <a:pathLst>
                <a:path w="6577" h="8342" extrusionOk="0">
                  <a:moveTo>
                    <a:pt x="174" y="1"/>
                  </a:moveTo>
                  <a:cubicBezTo>
                    <a:pt x="102" y="1"/>
                    <a:pt x="38" y="49"/>
                    <a:pt x="21" y="118"/>
                  </a:cubicBezTo>
                  <a:cubicBezTo>
                    <a:pt x="0" y="200"/>
                    <a:pt x="52" y="284"/>
                    <a:pt x="133" y="305"/>
                  </a:cubicBezTo>
                  <a:cubicBezTo>
                    <a:pt x="2584" y="917"/>
                    <a:pt x="5478" y="3317"/>
                    <a:pt x="6256" y="8213"/>
                  </a:cubicBezTo>
                  <a:cubicBezTo>
                    <a:pt x="6270" y="8287"/>
                    <a:pt x="6335" y="8342"/>
                    <a:pt x="6409" y="8342"/>
                  </a:cubicBezTo>
                  <a:lnTo>
                    <a:pt x="6433" y="8342"/>
                  </a:lnTo>
                  <a:cubicBezTo>
                    <a:pt x="6518" y="8328"/>
                    <a:pt x="6576" y="8247"/>
                    <a:pt x="6562" y="8162"/>
                  </a:cubicBezTo>
                  <a:cubicBezTo>
                    <a:pt x="5760" y="3120"/>
                    <a:pt x="2754" y="642"/>
                    <a:pt x="212" y="5"/>
                  </a:cubicBezTo>
                  <a:cubicBezTo>
                    <a:pt x="199" y="2"/>
                    <a:pt x="186" y="1"/>
                    <a:pt x="1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" name="Google Shape;979;p31">
              <a:extLst>
                <a:ext uri="{FF2B5EF4-FFF2-40B4-BE49-F238E27FC236}">
                  <a16:creationId xmlns:a16="http://schemas.microsoft.com/office/drawing/2014/main" id="{20334BAA-86AD-0F4B-B962-9BC759266E6E}"/>
                </a:ext>
              </a:extLst>
            </p:cNvPr>
            <p:cNvSpPr/>
            <p:nvPr/>
          </p:nvSpPr>
          <p:spPr>
            <a:xfrm>
              <a:off x="1219875" y="3807500"/>
              <a:ext cx="331275" cy="342275"/>
            </a:xfrm>
            <a:custGeom>
              <a:avLst/>
              <a:gdLst/>
              <a:ahLst/>
              <a:cxnLst/>
              <a:rect l="l" t="t" r="r" b="b"/>
              <a:pathLst>
                <a:path w="13251" h="13691" extrusionOk="0">
                  <a:moveTo>
                    <a:pt x="3906" y="0"/>
                  </a:moveTo>
                  <a:cubicBezTo>
                    <a:pt x="3211" y="0"/>
                    <a:pt x="2518" y="119"/>
                    <a:pt x="1861" y="381"/>
                  </a:cubicBezTo>
                  <a:cubicBezTo>
                    <a:pt x="1" y="1125"/>
                    <a:pt x="1021" y="2893"/>
                    <a:pt x="2867" y="3474"/>
                  </a:cubicBezTo>
                  <a:cubicBezTo>
                    <a:pt x="4931" y="4121"/>
                    <a:pt x="5339" y="4756"/>
                    <a:pt x="5607" y="5820"/>
                  </a:cubicBezTo>
                  <a:cubicBezTo>
                    <a:pt x="5832" y="6701"/>
                    <a:pt x="5342" y="8496"/>
                    <a:pt x="5828" y="9822"/>
                  </a:cubicBezTo>
                  <a:cubicBezTo>
                    <a:pt x="6312" y="11148"/>
                    <a:pt x="8140" y="11301"/>
                    <a:pt x="9708" y="11444"/>
                  </a:cubicBezTo>
                  <a:cubicBezTo>
                    <a:pt x="11217" y="11580"/>
                    <a:pt x="12499" y="12420"/>
                    <a:pt x="12811" y="13691"/>
                  </a:cubicBezTo>
                  <a:cubicBezTo>
                    <a:pt x="12832" y="13229"/>
                    <a:pt x="12849" y="12770"/>
                    <a:pt x="12866" y="12307"/>
                  </a:cubicBezTo>
                  <a:cubicBezTo>
                    <a:pt x="12927" y="10645"/>
                    <a:pt x="12992" y="8982"/>
                    <a:pt x="13053" y="7320"/>
                  </a:cubicBezTo>
                  <a:cubicBezTo>
                    <a:pt x="13081" y="6555"/>
                    <a:pt x="13111" y="5790"/>
                    <a:pt x="13138" y="5025"/>
                  </a:cubicBezTo>
                  <a:cubicBezTo>
                    <a:pt x="13169" y="4267"/>
                    <a:pt x="13250" y="3485"/>
                    <a:pt x="12880" y="2791"/>
                  </a:cubicBezTo>
                  <a:cubicBezTo>
                    <a:pt x="12353" y="1802"/>
                    <a:pt x="11350" y="1037"/>
                    <a:pt x="10231" y="965"/>
                  </a:cubicBezTo>
                  <a:cubicBezTo>
                    <a:pt x="10189" y="962"/>
                    <a:pt x="10147" y="961"/>
                    <a:pt x="10105" y="961"/>
                  </a:cubicBezTo>
                  <a:cubicBezTo>
                    <a:pt x="9932" y="961"/>
                    <a:pt x="9758" y="984"/>
                    <a:pt x="9585" y="1006"/>
                  </a:cubicBezTo>
                  <a:cubicBezTo>
                    <a:pt x="9410" y="1031"/>
                    <a:pt x="9237" y="1056"/>
                    <a:pt x="9062" y="1056"/>
                  </a:cubicBezTo>
                  <a:cubicBezTo>
                    <a:pt x="9020" y="1056"/>
                    <a:pt x="8978" y="1054"/>
                    <a:pt x="8936" y="1051"/>
                  </a:cubicBezTo>
                  <a:cubicBezTo>
                    <a:pt x="8576" y="1026"/>
                    <a:pt x="8191" y="976"/>
                    <a:pt x="7831" y="898"/>
                  </a:cubicBezTo>
                  <a:cubicBezTo>
                    <a:pt x="7046" y="728"/>
                    <a:pt x="6301" y="405"/>
                    <a:pt x="5522" y="207"/>
                  </a:cubicBezTo>
                  <a:cubicBezTo>
                    <a:pt x="4993" y="73"/>
                    <a:pt x="4449" y="0"/>
                    <a:pt x="39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" name="Google Shape;980;p31">
              <a:extLst>
                <a:ext uri="{FF2B5EF4-FFF2-40B4-BE49-F238E27FC236}">
                  <a16:creationId xmlns:a16="http://schemas.microsoft.com/office/drawing/2014/main" id="{4F3C9AA4-A8EF-FC4D-BC1E-804A7DAB9645}"/>
                </a:ext>
              </a:extLst>
            </p:cNvPr>
            <p:cNvSpPr/>
            <p:nvPr/>
          </p:nvSpPr>
          <p:spPr>
            <a:xfrm>
              <a:off x="1296575" y="3831325"/>
              <a:ext cx="248025" cy="210700"/>
            </a:xfrm>
            <a:custGeom>
              <a:avLst/>
              <a:gdLst/>
              <a:ahLst/>
              <a:cxnLst/>
              <a:rect l="l" t="t" r="r" b="b"/>
              <a:pathLst>
                <a:path w="9921" h="8428" extrusionOk="0">
                  <a:moveTo>
                    <a:pt x="160" y="0"/>
                  </a:moveTo>
                  <a:cubicBezTo>
                    <a:pt x="84" y="0"/>
                    <a:pt x="20" y="58"/>
                    <a:pt x="10" y="135"/>
                  </a:cubicBezTo>
                  <a:cubicBezTo>
                    <a:pt x="0" y="220"/>
                    <a:pt x="61" y="298"/>
                    <a:pt x="146" y="308"/>
                  </a:cubicBezTo>
                  <a:cubicBezTo>
                    <a:pt x="2139" y="543"/>
                    <a:pt x="8132" y="4239"/>
                    <a:pt x="9601" y="8325"/>
                  </a:cubicBezTo>
                  <a:cubicBezTo>
                    <a:pt x="9621" y="8386"/>
                    <a:pt x="9682" y="8427"/>
                    <a:pt x="9743" y="8427"/>
                  </a:cubicBezTo>
                  <a:cubicBezTo>
                    <a:pt x="9764" y="8427"/>
                    <a:pt x="9781" y="8424"/>
                    <a:pt x="9798" y="8417"/>
                  </a:cubicBezTo>
                  <a:cubicBezTo>
                    <a:pt x="9880" y="8390"/>
                    <a:pt x="9920" y="8302"/>
                    <a:pt x="9890" y="8220"/>
                  </a:cubicBezTo>
                  <a:cubicBezTo>
                    <a:pt x="8387" y="4031"/>
                    <a:pt x="2230" y="244"/>
                    <a:pt x="184" y="2"/>
                  </a:cubicBezTo>
                  <a:cubicBezTo>
                    <a:pt x="176" y="1"/>
                    <a:pt x="168" y="0"/>
                    <a:pt x="1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" name="Google Shape;981;p31">
              <a:extLst>
                <a:ext uri="{FF2B5EF4-FFF2-40B4-BE49-F238E27FC236}">
                  <a16:creationId xmlns:a16="http://schemas.microsoft.com/office/drawing/2014/main" id="{F1F9A3E2-55A9-F54E-97AC-0ECF486B6540}"/>
                </a:ext>
              </a:extLst>
            </p:cNvPr>
            <p:cNvSpPr/>
            <p:nvPr/>
          </p:nvSpPr>
          <p:spPr>
            <a:xfrm>
              <a:off x="1483125" y="3860925"/>
              <a:ext cx="26375" cy="97400"/>
            </a:xfrm>
            <a:custGeom>
              <a:avLst/>
              <a:gdLst/>
              <a:ahLst/>
              <a:cxnLst/>
              <a:rect l="l" t="t" r="r" b="b"/>
              <a:pathLst>
                <a:path w="1055" h="3896" extrusionOk="0">
                  <a:moveTo>
                    <a:pt x="533" y="0"/>
                  </a:moveTo>
                  <a:cubicBezTo>
                    <a:pt x="521" y="0"/>
                    <a:pt x="509" y="2"/>
                    <a:pt x="497" y="5"/>
                  </a:cubicBezTo>
                  <a:cubicBezTo>
                    <a:pt x="412" y="29"/>
                    <a:pt x="364" y="113"/>
                    <a:pt x="384" y="195"/>
                  </a:cubicBezTo>
                  <a:cubicBezTo>
                    <a:pt x="388" y="209"/>
                    <a:pt x="731" y="1623"/>
                    <a:pt x="28" y="3691"/>
                  </a:cubicBezTo>
                  <a:cubicBezTo>
                    <a:pt x="1" y="3772"/>
                    <a:pt x="45" y="3857"/>
                    <a:pt x="126" y="3887"/>
                  </a:cubicBezTo>
                  <a:cubicBezTo>
                    <a:pt x="136" y="3891"/>
                    <a:pt x="150" y="3891"/>
                    <a:pt x="160" y="3895"/>
                  </a:cubicBezTo>
                  <a:cubicBezTo>
                    <a:pt x="165" y="3895"/>
                    <a:pt x="170" y="3895"/>
                    <a:pt x="175" y="3895"/>
                  </a:cubicBezTo>
                  <a:cubicBezTo>
                    <a:pt x="241" y="3895"/>
                    <a:pt x="301" y="3855"/>
                    <a:pt x="323" y="3789"/>
                  </a:cubicBezTo>
                  <a:cubicBezTo>
                    <a:pt x="1054" y="1627"/>
                    <a:pt x="701" y="179"/>
                    <a:pt x="684" y="117"/>
                  </a:cubicBezTo>
                  <a:cubicBezTo>
                    <a:pt x="666" y="48"/>
                    <a:pt x="602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" name="Google Shape;982;p31">
              <a:extLst>
                <a:ext uri="{FF2B5EF4-FFF2-40B4-BE49-F238E27FC236}">
                  <a16:creationId xmlns:a16="http://schemas.microsoft.com/office/drawing/2014/main" id="{2DBB483E-B7A7-194D-9ACC-70D281A27E1C}"/>
                </a:ext>
              </a:extLst>
            </p:cNvPr>
            <p:cNvSpPr/>
            <p:nvPr/>
          </p:nvSpPr>
          <p:spPr>
            <a:xfrm>
              <a:off x="1427700" y="4002925"/>
              <a:ext cx="107200" cy="16900"/>
            </a:xfrm>
            <a:custGeom>
              <a:avLst/>
              <a:gdLst/>
              <a:ahLst/>
              <a:cxnLst/>
              <a:rect l="l" t="t" r="r" b="b"/>
              <a:pathLst>
                <a:path w="4288" h="676" extrusionOk="0">
                  <a:moveTo>
                    <a:pt x="2103" y="1"/>
                  </a:moveTo>
                  <a:cubicBezTo>
                    <a:pt x="1103" y="1"/>
                    <a:pt x="205" y="161"/>
                    <a:pt x="140" y="173"/>
                  </a:cubicBezTo>
                  <a:cubicBezTo>
                    <a:pt x="59" y="186"/>
                    <a:pt x="1" y="267"/>
                    <a:pt x="18" y="353"/>
                  </a:cubicBezTo>
                  <a:cubicBezTo>
                    <a:pt x="30" y="425"/>
                    <a:pt x="95" y="478"/>
                    <a:pt x="169" y="478"/>
                  </a:cubicBezTo>
                  <a:cubicBezTo>
                    <a:pt x="179" y="478"/>
                    <a:pt x="188" y="477"/>
                    <a:pt x="198" y="476"/>
                  </a:cubicBezTo>
                  <a:cubicBezTo>
                    <a:pt x="212" y="473"/>
                    <a:pt x="1122" y="311"/>
                    <a:pt x="2114" y="311"/>
                  </a:cubicBezTo>
                  <a:cubicBezTo>
                    <a:pt x="2807" y="311"/>
                    <a:pt x="3541" y="390"/>
                    <a:pt x="4037" y="659"/>
                  </a:cubicBezTo>
                  <a:cubicBezTo>
                    <a:pt x="4060" y="672"/>
                    <a:pt x="4087" y="675"/>
                    <a:pt x="4111" y="675"/>
                  </a:cubicBezTo>
                  <a:cubicBezTo>
                    <a:pt x="4165" y="675"/>
                    <a:pt x="4220" y="648"/>
                    <a:pt x="4247" y="598"/>
                  </a:cubicBezTo>
                  <a:cubicBezTo>
                    <a:pt x="4288" y="523"/>
                    <a:pt x="4261" y="427"/>
                    <a:pt x="4186" y="387"/>
                  </a:cubicBezTo>
                  <a:cubicBezTo>
                    <a:pt x="3633" y="88"/>
                    <a:pt x="2841" y="1"/>
                    <a:pt x="21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" name="Google Shape;983;p31">
              <a:extLst>
                <a:ext uri="{FF2B5EF4-FFF2-40B4-BE49-F238E27FC236}">
                  <a16:creationId xmlns:a16="http://schemas.microsoft.com/office/drawing/2014/main" id="{E5872E6D-6226-6342-8C0E-3B461D8A4179}"/>
                </a:ext>
              </a:extLst>
            </p:cNvPr>
            <p:cNvSpPr/>
            <p:nvPr/>
          </p:nvSpPr>
          <p:spPr>
            <a:xfrm>
              <a:off x="1541075" y="2035625"/>
              <a:ext cx="1496475" cy="2150950"/>
            </a:xfrm>
            <a:custGeom>
              <a:avLst/>
              <a:gdLst/>
              <a:ahLst/>
              <a:cxnLst/>
              <a:rect l="l" t="t" r="r" b="b"/>
              <a:pathLst>
                <a:path w="59859" h="86038" extrusionOk="0">
                  <a:moveTo>
                    <a:pt x="58873" y="1"/>
                  </a:moveTo>
                  <a:cubicBezTo>
                    <a:pt x="58679" y="1"/>
                    <a:pt x="58481" y="45"/>
                    <a:pt x="58328" y="132"/>
                  </a:cubicBezTo>
                  <a:lnTo>
                    <a:pt x="531" y="33501"/>
                  </a:lnTo>
                  <a:cubicBezTo>
                    <a:pt x="239" y="33667"/>
                    <a:pt x="1" y="34082"/>
                    <a:pt x="1" y="34419"/>
                  </a:cubicBezTo>
                  <a:lnTo>
                    <a:pt x="1" y="85022"/>
                  </a:lnTo>
                  <a:cubicBezTo>
                    <a:pt x="1" y="85361"/>
                    <a:pt x="222" y="85763"/>
                    <a:pt x="498" y="85923"/>
                  </a:cubicBezTo>
                  <a:cubicBezTo>
                    <a:pt x="630" y="86000"/>
                    <a:pt x="806" y="86038"/>
                    <a:pt x="986" y="86038"/>
                  </a:cubicBezTo>
                  <a:cubicBezTo>
                    <a:pt x="1180" y="86038"/>
                    <a:pt x="1378" y="85994"/>
                    <a:pt x="1531" y="85906"/>
                  </a:cubicBezTo>
                  <a:lnTo>
                    <a:pt x="59324" y="52540"/>
                  </a:lnTo>
                  <a:cubicBezTo>
                    <a:pt x="59620" y="52370"/>
                    <a:pt x="59858" y="51955"/>
                    <a:pt x="59858" y="51618"/>
                  </a:cubicBezTo>
                  <a:lnTo>
                    <a:pt x="59858" y="1015"/>
                  </a:lnTo>
                  <a:cubicBezTo>
                    <a:pt x="59858" y="676"/>
                    <a:pt x="59634" y="275"/>
                    <a:pt x="59358" y="115"/>
                  </a:cubicBezTo>
                  <a:cubicBezTo>
                    <a:pt x="59226" y="38"/>
                    <a:pt x="59052" y="1"/>
                    <a:pt x="5887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4" name="Google Shape;984;p31">
              <a:extLst>
                <a:ext uri="{FF2B5EF4-FFF2-40B4-BE49-F238E27FC236}">
                  <a16:creationId xmlns:a16="http://schemas.microsoft.com/office/drawing/2014/main" id="{DA8FC56F-0324-2C40-B64B-F2144EED4D1A}"/>
                </a:ext>
              </a:extLst>
            </p:cNvPr>
            <p:cNvSpPr/>
            <p:nvPr/>
          </p:nvSpPr>
          <p:spPr>
            <a:xfrm>
              <a:off x="3012850" y="2035600"/>
              <a:ext cx="9225" cy="1550"/>
            </a:xfrm>
            <a:custGeom>
              <a:avLst/>
              <a:gdLst/>
              <a:ahLst/>
              <a:cxnLst/>
              <a:rect l="l" t="t" r="r" b="b"/>
              <a:pathLst>
                <a:path w="369" h="62" extrusionOk="0">
                  <a:moveTo>
                    <a:pt x="1" y="1"/>
                  </a:moveTo>
                  <a:cubicBezTo>
                    <a:pt x="131" y="1"/>
                    <a:pt x="259" y="21"/>
                    <a:pt x="368" y="62"/>
                  </a:cubicBezTo>
                  <a:cubicBezTo>
                    <a:pt x="259" y="21"/>
                    <a:pt x="134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5" name="Google Shape;985;p31">
              <a:extLst>
                <a:ext uri="{FF2B5EF4-FFF2-40B4-BE49-F238E27FC236}">
                  <a16:creationId xmlns:a16="http://schemas.microsoft.com/office/drawing/2014/main" id="{0E7D410B-1033-E149-B70C-B45F6119A726}"/>
                </a:ext>
              </a:extLst>
            </p:cNvPr>
            <p:cNvSpPr/>
            <p:nvPr/>
          </p:nvSpPr>
          <p:spPr>
            <a:xfrm>
              <a:off x="1541000" y="2890900"/>
              <a:ext cx="800" cy="162700"/>
            </a:xfrm>
            <a:custGeom>
              <a:avLst/>
              <a:gdLst/>
              <a:ahLst/>
              <a:cxnLst/>
              <a:rect l="l" t="t" r="r" b="b"/>
              <a:pathLst>
                <a:path w="32" h="6508" extrusionOk="0">
                  <a:moveTo>
                    <a:pt x="32" y="1"/>
                  </a:moveTo>
                  <a:lnTo>
                    <a:pt x="32" y="1"/>
                  </a:lnTo>
                  <a:cubicBezTo>
                    <a:pt x="28" y="4"/>
                    <a:pt x="28" y="7"/>
                    <a:pt x="28" y="14"/>
                  </a:cubicBezTo>
                  <a:cubicBezTo>
                    <a:pt x="24" y="24"/>
                    <a:pt x="21" y="31"/>
                    <a:pt x="21" y="42"/>
                  </a:cubicBezTo>
                  <a:cubicBezTo>
                    <a:pt x="24" y="28"/>
                    <a:pt x="28" y="14"/>
                    <a:pt x="32" y="1"/>
                  </a:cubicBezTo>
                  <a:close/>
                  <a:moveTo>
                    <a:pt x="15" y="68"/>
                  </a:moveTo>
                  <a:cubicBezTo>
                    <a:pt x="13" y="80"/>
                    <a:pt x="11" y="91"/>
                    <a:pt x="10" y="103"/>
                  </a:cubicBezTo>
                  <a:lnTo>
                    <a:pt x="10" y="103"/>
                  </a:lnTo>
                  <a:cubicBezTo>
                    <a:pt x="12" y="92"/>
                    <a:pt x="13" y="80"/>
                    <a:pt x="15" y="68"/>
                  </a:cubicBezTo>
                  <a:close/>
                  <a:moveTo>
                    <a:pt x="10" y="103"/>
                  </a:moveTo>
                  <a:cubicBezTo>
                    <a:pt x="8" y="117"/>
                    <a:pt x="6" y="132"/>
                    <a:pt x="4" y="147"/>
                  </a:cubicBezTo>
                  <a:cubicBezTo>
                    <a:pt x="1" y="167"/>
                    <a:pt x="1" y="188"/>
                    <a:pt x="1" y="211"/>
                  </a:cubicBezTo>
                  <a:lnTo>
                    <a:pt x="1" y="6508"/>
                  </a:lnTo>
                  <a:lnTo>
                    <a:pt x="4" y="6508"/>
                  </a:lnTo>
                  <a:lnTo>
                    <a:pt x="4" y="208"/>
                  </a:lnTo>
                  <a:cubicBezTo>
                    <a:pt x="4" y="175"/>
                    <a:pt x="6" y="139"/>
                    <a:pt x="10" y="103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6" name="Google Shape;986;p31">
              <a:extLst>
                <a:ext uri="{FF2B5EF4-FFF2-40B4-BE49-F238E27FC236}">
                  <a16:creationId xmlns:a16="http://schemas.microsoft.com/office/drawing/2014/main" id="{3D9B7CDD-426A-7042-AF93-AAF18B218878}"/>
                </a:ext>
              </a:extLst>
            </p:cNvPr>
            <p:cNvSpPr/>
            <p:nvPr/>
          </p:nvSpPr>
          <p:spPr>
            <a:xfrm>
              <a:off x="1541075" y="2883000"/>
              <a:ext cx="28850" cy="185050"/>
            </a:xfrm>
            <a:custGeom>
              <a:avLst/>
              <a:gdLst/>
              <a:ahLst/>
              <a:cxnLst/>
              <a:rect l="l" t="t" r="r" b="b"/>
              <a:pathLst>
                <a:path w="1154" h="7402" extrusionOk="0">
                  <a:moveTo>
                    <a:pt x="158" y="0"/>
                  </a:moveTo>
                  <a:cubicBezTo>
                    <a:pt x="100" y="99"/>
                    <a:pt x="56" y="207"/>
                    <a:pt x="29" y="317"/>
                  </a:cubicBezTo>
                  <a:cubicBezTo>
                    <a:pt x="25" y="330"/>
                    <a:pt x="21" y="344"/>
                    <a:pt x="18" y="358"/>
                  </a:cubicBezTo>
                  <a:cubicBezTo>
                    <a:pt x="15" y="367"/>
                    <a:pt x="15" y="378"/>
                    <a:pt x="12" y="384"/>
                  </a:cubicBezTo>
                  <a:cubicBezTo>
                    <a:pt x="4" y="432"/>
                    <a:pt x="1" y="480"/>
                    <a:pt x="1" y="524"/>
                  </a:cubicBezTo>
                  <a:lnTo>
                    <a:pt x="1" y="6824"/>
                  </a:lnTo>
                  <a:lnTo>
                    <a:pt x="997" y="7402"/>
                  </a:lnTo>
                  <a:lnTo>
                    <a:pt x="997" y="1102"/>
                  </a:lnTo>
                  <a:cubicBezTo>
                    <a:pt x="997" y="932"/>
                    <a:pt x="1058" y="742"/>
                    <a:pt x="1154" y="579"/>
                  </a:cubicBezTo>
                  <a:lnTo>
                    <a:pt x="1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" name="Google Shape;987;p31">
              <a:extLst>
                <a:ext uri="{FF2B5EF4-FFF2-40B4-BE49-F238E27FC236}">
                  <a16:creationId xmlns:a16="http://schemas.microsoft.com/office/drawing/2014/main" id="{3CEA6FBA-574E-B548-B030-D630A606B626}"/>
                </a:ext>
              </a:extLst>
            </p:cNvPr>
            <p:cNvSpPr/>
            <p:nvPr/>
          </p:nvSpPr>
          <p:spPr>
            <a:xfrm>
              <a:off x="1566000" y="2132075"/>
              <a:ext cx="1471550" cy="2052950"/>
            </a:xfrm>
            <a:custGeom>
              <a:avLst/>
              <a:gdLst/>
              <a:ahLst/>
              <a:cxnLst/>
              <a:rect l="l" t="t" r="r" b="b"/>
              <a:pathLst>
                <a:path w="58862" h="82118" extrusionOk="0">
                  <a:moveTo>
                    <a:pt x="58857" y="0"/>
                  </a:moveTo>
                  <a:lnTo>
                    <a:pt x="16493" y="24458"/>
                  </a:lnTo>
                  <a:cubicBezTo>
                    <a:pt x="16481" y="24466"/>
                    <a:pt x="16467" y="24469"/>
                    <a:pt x="16453" y="24469"/>
                  </a:cubicBezTo>
                  <a:cubicBezTo>
                    <a:pt x="16304" y="24469"/>
                    <a:pt x="16080" y="24072"/>
                    <a:pt x="15853" y="23676"/>
                  </a:cubicBezTo>
                  <a:cubicBezTo>
                    <a:pt x="15629" y="23277"/>
                    <a:pt x="15402" y="22881"/>
                    <a:pt x="15253" y="22881"/>
                  </a:cubicBezTo>
                  <a:cubicBezTo>
                    <a:pt x="15239" y="22881"/>
                    <a:pt x="15227" y="22884"/>
                    <a:pt x="15214" y="22891"/>
                  </a:cubicBezTo>
                  <a:lnTo>
                    <a:pt x="2530" y="30217"/>
                  </a:lnTo>
                  <a:cubicBezTo>
                    <a:pt x="2234" y="30387"/>
                    <a:pt x="1758" y="32965"/>
                    <a:pt x="1466" y="33134"/>
                  </a:cubicBezTo>
                  <a:lnTo>
                    <a:pt x="0" y="33981"/>
                  </a:lnTo>
                  <a:lnTo>
                    <a:pt x="0" y="81738"/>
                  </a:lnTo>
                  <a:cubicBezTo>
                    <a:pt x="0" y="81979"/>
                    <a:pt x="120" y="82117"/>
                    <a:pt x="293" y="82117"/>
                  </a:cubicBezTo>
                  <a:cubicBezTo>
                    <a:pt x="365" y="82117"/>
                    <a:pt x="445" y="82094"/>
                    <a:pt x="531" y="82044"/>
                  </a:cubicBezTo>
                  <a:lnTo>
                    <a:pt x="58327" y="48678"/>
                  </a:lnTo>
                  <a:cubicBezTo>
                    <a:pt x="58623" y="48509"/>
                    <a:pt x="58861" y="48097"/>
                    <a:pt x="58861" y="47757"/>
                  </a:cubicBezTo>
                  <a:lnTo>
                    <a:pt x="58857" y="3457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8" name="Google Shape;988;p31">
              <a:extLst>
                <a:ext uri="{FF2B5EF4-FFF2-40B4-BE49-F238E27FC236}">
                  <a16:creationId xmlns:a16="http://schemas.microsoft.com/office/drawing/2014/main" id="{BEE479A7-5859-6A46-BB09-6D38A5B779DD}"/>
                </a:ext>
              </a:extLst>
            </p:cNvPr>
            <p:cNvSpPr/>
            <p:nvPr/>
          </p:nvSpPr>
          <p:spPr>
            <a:xfrm>
              <a:off x="1566000" y="2132075"/>
              <a:ext cx="1471450" cy="935975"/>
            </a:xfrm>
            <a:custGeom>
              <a:avLst/>
              <a:gdLst/>
              <a:ahLst/>
              <a:cxnLst/>
              <a:rect l="l" t="t" r="r" b="b"/>
              <a:pathLst>
                <a:path w="58858" h="37439" extrusionOk="0">
                  <a:moveTo>
                    <a:pt x="58857" y="0"/>
                  </a:moveTo>
                  <a:lnTo>
                    <a:pt x="16962" y="24190"/>
                  </a:lnTo>
                  <a:cubicBezTo>
                    <a:pt x="16882" y="24237"/>
                    <a:pt x="16817" y="24258"/>
                    <a:pt x="16762" y="24258"/>
                  </a:cubicBezTo>
                  <a:cubicBezTo>
                    <a:pt x="16617" y="24258"/>
                    <a:pt x="16539" y="24111"/>
                    <a:pt x="16418" y="23900"/>
                  </a:cubicBezTo>
                  <a:lnTo>
                    <a:pt x="15963" y="23075"/>
                  </a:lnTo>
                  <a:cubicBezTo>
                    <a:pt x="15833" y="22860"/>
                    <a:pt x="15702" y="22777"/>
                    <a:pt x="15557" y="22777"/>
                  </a:cubicBezTo>
                  <a:cubicBezTo>
                    <a:pt x="15451" y="22777"/>
                    <a:pt x="15339" y="22821"/>
                    <a:pt x="15214" y="22891"/>
                  </a:cubicBezTo>
                  <a:lnTo>
                    <a:pt x="2530" y="30217"/>
                  </a:lnTo>
                  <a:cubicBezTo>
                    <a:pt x="2234" y="30387"/>
                    <a:pt x="2112" y="30690"/>
                    <a:pt x="1996" y="31139"/>
                  </a:cubicBezTo>
                  <a:lnTo>
                    <a:pt x="1626" y="32424"/>
                  </a:lnTo>
                  <a:cubicBezTo>
                    <a:pt x="1486" y="32921"/>
                    <a:pt x="1387" y="33179"/>
                    <a:pt x="1095" y="33345"/>
                  </a:cubicBezTo>
                  <a:lnTo>
                    <a:pt x="0" y="33981"/>
                  </a:lnTo>
                  <a:lnTo>
                    <a:pt x="0" y="37439"/>
                  </a:lnTo>
                  <a:lnTo>
                    <a:pt x="58857" y="3457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9" name="Google Shape;989;p31">
              <a:extLst>
                <a:ext uri="{FF2B5EF4-FFF2-40B4-BE49-F238E27FC236}">
                  <a16:creationId xmlns:a16="http://schemas.microsoft.com/office/drawing/2014/main" id="{F2992D92-7F44-E544-AEDD-2BA93D13B414}"/>
                </a:ext>
              </a:extLst>
            </p:cNvPr>
            <p:cNvSpPr/>
            <p:nvPr/>
          </p:nvSpPr>
          <p:spPr>
            <a:xfrm>
              <a:off x="2958375" y="2103250"/>
              <a:ext cx="33525" cy="43225"/>
            </a:xfrm>
            <a:custGeom>
              <a:avLst/>
              <a:gdLst/>
              <a:ahLst/>
              <a:cxnLst/>
              <a:rect l="l" t="t" r="r" b="b"/>
              <a:pathLst>
                <a:path w="1341" h="1729" extrusionOk="0">
                  <a:moveTo>
                    <a:pt x="970" y="1"/>
                  </a:moveTo>
                  <a:cubicBezTo>
                    <a:pt x="880" y="1"/>
                    <a:pt x="778" y="30"/>
                    <a:pt x="670" y="92"/>
                  </a:cubicBezTo>
                  <a:cubicBezTo>
                    <a:pt x="300" y="306"/>
                    <a:pt x="0" y="824"/>
                    <a:pt x="0" y="1252"/>
                  </a:cubicBezTo>
                  <a:cubicBezTo>
                    <a:pt x="0" y="1554"/>
                    <a:pt x="152" y="1729"/>
                    <a:pt x="373" y="1729"/>
                  </a:cubicBezTo>
                  <a:cubicBezTo>
                    <a:pt x="463" y="1729"/>
                    <a:pt x="564" y="1700"/>
                    <a:pt x="670" y="1640"/>
                  </a:cubicBezTo>
                  <a:cubicBezTo>
                    <a:pt x="1041" y="1425"/>
                    <a:pt x="1340" y="905"/>
                    <a:pt x="1340" y="480"/>
                  </a:cubicBezTo>
                  <a:cubicBezTo>
                    <a:pt x="1340" y="176"/>
                    <a:pt x="1190" y="1"/>
                    <a:pt x="9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" name="Google Shape;990;p31">
              <a:extLst>
                <a:ext uri="{FF2B5EF4-FFF2-40B4-BE49-F238E27FC236}">
                  <a16:creationId xmlns:a16="http://schemas.microsoft.com/office/drawing/2014/main" id="{19CE8CE5-B918-5345-AE21-C9C183ED612B}"/>
                </a:ext>
              </a:extLst>
            </p:cNvPr>
            <p:cNvSpPr/>
            <p:nvPr/>
          </p:nvSpPr>
          <p:spPr>
            <a:xfrm>
              <a:off x="2898200" y="2138000"/>
              <a:ext cx="33425" cy="43225"/>
            </a:xfrm>
            <a:custGeom>
              <a:avLst/>
              <a:gdLst/>
              <a:ahLst/>
              <a:cxnLst/>
              <a:rect l="l" t="t" r="r" b="b"/>
              <a:pathLst>
                <a:path w="1337" h="1729" extrusionOk="0">
                  <a:moveTo>
                    <a:pt x="968" y="1"/>
                  </a:moveTo>
                  <a:cubicBezTo>
                    <a:pt x="878" y="1"/>
                    <a:pt x="777" y="30"/>
                    <a:pt x="670" y="93"/>
                  </a:cubicBezTo>
                  <a:cubicBezTo>
                    <a:pt x="300" y="303"/>
                    <a:pt x="0" y="824"/>
                    <a:pt x="0" y="1252"/>
                  </a:cubicBezTo>
                  <a:cubicBezTo>
                    <a:pt x="0" y="1554"/>
                    <a:pt x="151" y="1728"/>
                    <a:pt x="370" y="1728"/>
                  </a:cubicBezTo>
                  <a:cubicBezTo>
                    <a:pt x="461" y="1728"/>
                    <a:pt x="562" y="1699"/>
                    <a:pt x="670" y="1637"/>
                  </a:cubicBezTo>
                  <a:cubicBezTo>
                    <a:pt x="1037" y="1422"/>
                    <a:pt x="1337" y="906"/>
                    <a:pt x="1337" y="477"/>
                  </a:cubicBezTo>
                  <a:cubicBezTo>
                    <a:pt x="1337" y="176"/>
                    <a:pt x="1186" y="1"/>
                    <a:pt x="9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" name="Google Shape;991;p31">
              <a:extLst>
                <a:ext uri="{FF2B5EF4-FFF2-40B4-BE49-F238E27FC236}">
                  <a16:creationId xmlns:a16="http://schemas.microsoft.com/office/drawing/2014/main" id="{7A4362B2-A556-7F4F-918D-1FA0FFFBE862}"/>
                </a:ext>
              </a:extLst>
            </p:cNvPr>
            <p:cNvSpPr/>
            <p:nvPr/>
          </p:nvSpPr>
          <p:spPr>
            <a:xfrm>
              <a:off x="2837950" y="2172700"/>
              <a:ext cx="33500" cy="43250"/>
            </a:xfrm>
            <a:custGeom>
              <a:avLst/>
              <a:gdLst/>
              <a:ahLst/>
              <a:cxnLst/>
              <a:rect l="l" t="t" r="r" b="b"/>
              <a:pathLst>
                <a:path w="1340" h="1730" extrusionOk="0">
                  <a:moveTo>
                    <a:pt x="970" y="0"/>
                  </a:moveTo>
                  <a:cubicBezTo>
                    <a:pt x="879" y="0"/>
                    <a:pt x="778" y="30"/>
                    <a:pt x="670" y="92"/>
                  </a:cubicBezTo>
                  <a:cubicBezTo>
                    <a:pt x="300" y="306"/>
                    <a:pt x="0" y="826"/>
                    <a:pt x="0" y="1251"/>
                  </a:cubicBezTo>
                  <a:cubicBezTo>
                    <a:pt x="0" y="1555"/>
                    <a:pt x="151" y="1729"/>
                    <a:pt x="371" y="1729"/>
                  </a:cubicBezTo>
                  <a:cubicBezTo>
                    <a:pt x="461" y="1729"/>
                    <a:pt x="562" y="1700"/>
                    <a:pt x="670" y="1639"/>
                  </a:cubicBezTo>
                  <a:cubicBezTo>
                    <a:pt x="1040" y="1424"/>
                    <a:pt x="1340" y="905"/>
                    <a:pt x="1340" y="480"/>
                  </a:cubicBezTo>
                  <a:cubicBezTo>
                    <a:pt x="1340" y="176"/>
                    <a:pt x="1189" y="0"/>
                    <a:pt x="9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" name="Google Shape;992;p31">
              <a:extLst>
                <a:ext uri="{FF2B5EF4-FFF2-40B4-BE49-F238E27FC236}">
                  <a16:creationId xmlns:a16="http://schemas.microsoft.com/office/drawing/2014/main" id="{A69B8696-27AC-2A42-BECF-E165B640FE70}"/>
                </a:ext>
              </a:extLst>
            </p:cNvPr>
            <p:cNvSpPr/>
            <p:nvPr/>
          </p:nvSpPr>
          <p:spPr>
            <a:xfrm>
              <a:off x="1600000" y="2980475"/>
              <a:ext cx="28750" cy="36000"/>
            </a:xfrm>
            <a:custGeom>
              <a:avLst/>
              <a:gdLst/>
              <a:ahLst/>
              <a:cxnLst/>
              <a:rect l="l" t="t" r="r" b="b"/>
              <a:pathLst>
                <a:path w="1150" h="1440" extrusionOk="0">
                  <a:moveTo>
                    <a:pt x="544" y="1"/>
                  </a:moveTo>
                  <a:cubicBezTo>
                    <a:pt x="520" y="1"/>
                    <a:pt x="496" y="21"/>
                    <a:pt x="476" y="59"/>
                  </a:cubicBezTo>
                  <a:lnTo>
                    <a:pt x="24" y="929"/>
                  </a:lnTo>
                  <a:lnTo>
                    <a:pt x="21" y="932"/>
                  </a:lnTo>
                  <a:cubicBezTo>
                    <a:pt x="18" y="943"/>
                    <a:pt x="13" y="953"/>
                    <a:pt x="10" y="967"/>
                  </a:cubicBezTo>
                  <a:cubicBezTo>
                    <a:pt x="7" y="970"/>
                    <a:pt x="7" y="973"/>
                    <a:pt x="7" y="976"/>
                  </a:cubicBezTo>
                  <a:cubicBezTo>
                    <a:pt x="4" y="990"/>
                    <a:pt x="0" y="1007"/>
                    <a:pt x="0" y="1021"/>
                  </a:cubicBezTo>
                  <a:cubicBezTo>
                    <a:pt x="0" y="1034"/>
                    <a:pt x="4" y="1048"/>
                    <a:pt x="7" y="1058"/>
                  </a:cubicBezTo>
                  <a:cubicBezTo>
                    <a:pt x="7" y="1061"/>
                    <a:pt x="7" y="1061"/>
                    <a:pt x="10" y="1065"/>
                  </a:cubicBezTo>
                  <a:cubicBezTo>
                    <a:pt x="13" y="1072"/>
                    <a:pt x="18" y="1078"/>
                    <a:pt x="21" y="1082"/>
                  </a:cubicBezTo>
                  <a:lnTo>
                    <a:pt x="24" y="1086"/>
                  </a:lnTo>
                  <a:lnTo>
                    <a:pt x="476" y="1433"/>
                  </a:lnTo>
                  <a:cubicBezTo>
                    <a:pt x="483" y="1439"/>
                    <a:pt x="490" y="1439"/>
                    <a:pt x="496" y="1439"/>
                  </a:cubicBezTo>
                  <a:cubicBezTo>
                    <a:pt x="503" y="1439"/>
                    <a:pt x="514" y="1439"/>
                    <a:pt x="520" y="1433"/>
                  </a:cubicBezTo>
                  <a:cubicBezTo>
                    <a:pt x="537" y="1422"/>
                    <a:pt x="558" y="1398"/>
                    <a:pt x="572" y="1367"/>
                  </a:cubicBezTo>
                  <a:cubicBezTo>
                    <a:pt x="595" y="1313"/>
                    <a:pt x="592" y="1249"/>
                    <a:pt x="564" y="1225"/>
                  </a:cubicBezTo>
                  <a:lnTo>
                    <a:pt x="245" y="984"/>
                  </a:lnTo>
                  <a:lnTo>
                    <a:pt x="1082" y="501"/>
                  </a:lnTo>
                  <a:cubicBezTo>
                    <a:pt x="1119" y="477"/>
                    <a:pt x="1149" y="416"/>
                    <a:pt x="1149" y="358"/>
                  </a:cubicBezTo>
                  <a:cubicBezTo>
                    <a:pt x="1149" y="314"/>
                    <a:pt x="1129" y="286"/>
                    <a:pt x="1105" y="286"/>
                  </a:cubicBezTo>
                  <a:cubicBezTo>
                    <a:pt x="1099" y="286"/>
                    <a:pt x="1088" y="290"/>
                    <a:pt x="1082" y="293"/>
                  </a:cubicBezTo>
                  <a:lnTo>
                    <a:pt x="245" y="776"/>
                  </a:lnTo>
                  <a:lnTo>
                    <a:pt x="564" y="164"/>
                  </a:lnTo>
                  <a:cubicBezTo>
                    <a:pt x="592" y="110"/>
                    <a:pt x="595" y="41"/>
                    <a:pt x="572" y="14"/>
                  </a:cubicBezTo>
                  <a:cubicBezTo>
                    <a:pt x="564" y="5"/>
                    <a:pt x="554" y="1"/>
                    <a:pt x="544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3" name="Google Shape;993;p31">
              <a:extLst>
                <a:ext uri="{FF2B5EF4-FFF2-40B4-BE49-F238E27FC236}">
                  <a16:creationId xmlns:a16="http://schemas.microsoft.com/office/drawing/2014/main" id="{AEF6A1D5-0E86-2744-83E5-73B0AB21A139}"/>
                </a:ext>
              </a:extLst>
            </p:cNvPr>
            <p:cNvSpPr/>
            <p:nvPr/>
          </p:nvSpPr>
          <p:spPr>
            <a:xfrm>
              <a:off x="1642750" y="2954225"/>
              <a:ext cx="28750" cy="36075"/>
            </a:xfrm>
            <a:custGeom>
              <a:avLst/>
              <a:gdLst/>
              <a:ahLst/>
              <a:cxnLst/>
              <a:rect l="l" t="t" r="r" b="b"/>
              <a:pathLst>
                <a:path w="1150" h="1443" extrusionOk="0">
                  <a:moveTo>
                    <a:pt x="653" y="0"/>
                  </a:moveTo>
                  <a:cubicBezTo>
                    <a:pt x="626" y="0"/>
                    <a:pt x="599" y="27"/>
                    <a:pt x="578" y="71"/>
                  </a:cubicBezTo>
                  <a:cubicBezTo>
                    <a:pt x="555" y="129"/>
                    <a:pt x="558" y="194"/>
                    <a:pt x="585" y="214"/>
                  </a:cubicBezTo>
                  <a:lnTo>
                    <a:pt x="901" y="459"/>
                  </a:lnTo>
                  <a:lnTo>
                    <a:pt x="68" y="942"/>
                  </a:lnTo>
                  <a:cubicBezTo>
                    <a:pt x="31" y="962"/>
                    <a:pt x="1" y="1027"/>
                    <a:pt x="1" y="1082"/>
                  </a:cubicBezTo>
                  <a:cubicBezTo>
                    <a:pt x="1" y="1126"/>
                    <a:pt x="17" y="1153"/>
                    <a:pt x="45" y="1153"/>
                  </a:cubicBezTo>
                  <a:cubicBezTo>
                    <a:pt x="51" y="1153"/>
                    <a:pt x="58" y="1153"/>
                    <a:pt x="68" y="1146"/>
                  </a:cubicBezTo>
                  <a:lnTo>
                    <a:pt x="901" y="667"/>
                  </a:lnTo>
                  <a:lnTo>
                    <a:pt x="901" y="667"/>
                  </a:lnTo>
                  <a:lnTo>
                    <a:pt x="585" y="1279"/>
                  </a:lnTo>
                  <a:cubicBezTo>
                    <a:pt x="558" y="1330"/>
                    <a:pt x="555" y="1397"/>
                    <a:pt x="578" y="1428"/>
                  </a:cubicBezTo>
                  <a:cubicBezTo>
                    <a:pt x="585" y="1435"/>
                    <a:pt x="595" y="1442"/>
                    <a:pt x="605" y="1442"/>
                  </a:cubicBezTo>
                  <a:cubicBezTo>
                    <a:pt x="613" y="1442"/>
                    <a:pt x="619" y="1438"/>
                    <a:pt x="629" y="1432"/>
                  </a:cubicBezTo>
                  <a:cubicBezTo>
                    <a:pt x="643" y="1425"/>
                    <a:pt x="660" y="1408"/>
                    <a:pt x="674" y="1381"/>
                  </a:cubicBezTo>
                  <a:lnTo>
                    <a:pt x="1126" y="510"/>
                  </a:lnTo>
                  <a:lnTo>
                    <a:pt x="1126" y="507"/>
                  </a:lnTo>
                  <a:cubicBezTo>
                    <a:pt x="1132" y="497"/>
                    <a:pt x="1136" y="487"/>
                    <a:pt x="1139" y="476"/>
                  </a:cubicBezTo>
                  <a:cubicBezTo>
                    <a:pt x="1139" y="473"/>
                    <a:pt x="1143" y="470"/>
                    <a:pt x="1143" y="466"/>
                  </a:cubicBezTo>
                  <a:cubicBezTo>
                    <a:pt x="1146" y="449"/>
                    <a:pt x="1149" y="435"/>
                    <a:pt x="1149" y="418"/>
                  </a:cubicBezTo>
                  <a:cubicBezTo>
                    <a:pt x="1149" y="405"/>
                    <a:pt x="1146" y="391"/>
                    <a:pt x="1143" y="381"/>
                  </a:cubicBezTo>
                  <a:cubicBezTo>
                    <a:pt x="1143" y="377"/>
                    <a:pt x="1139" y="377"/>
                    <a:pt x="1139" y="374"/>
                  </a:cubicBezTo>
                  <a:cubicBezTo>
                    <a:pt x="1136" y="368"/>
                    <a:pt x="1132" y="361"/>
                    <a:pt x="1126" y="357"/>
                  </a:cubicBezTo>
                  <a:lnTo>
                    <a:pt x="1126" y="354"/>
                  </a:lnTo>
                  <a:lnTo>
                    <a:pt x="674" y="7"/>
                  </a:lnTo>
                  <a:cubicBezTo>
                    <a:pt x="666" y="4"/>
                    <a:pt x="660" y="0"/>
                    <a:pt x="653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" name="Google Shape;994;p31">
              <a:extLst>
                <a:ext uri="{FF2B5EF4-FFF2-40B4-BE49-F238E27FC236}">
                  <a16:creationId xmlns:a16="http://schemas.microsoft.com/office/drawing/2014/main" id="{17A39CF7-5020-EC4D-81B0-73838DE0E94D}"/>
                </a:ext>
              </a:extLst>
            </p:cNvPr>
            <p:cNvSpPr/>
            <p:nvPr/>
          </p:nvSpPr>
          <p:spPr>
            <a:xfrm>
              <a:off x="1688300" y="2916725"/>
              <a:ext cx="25950" cy="51725"/>
            </a:xfrm>
            <a:custGeom>
              <a:avLst/>
              <a:gdLst/>
              <a:ahLst/>
              <a:cxnLst/>
              <a:rect l="l" t="t" r="r" b="b"/>
              <a:pathLst>
                <a:path w="1038" h="2069" extrusionOk="0">
                  <a:moveTo>
                    <a:pt x="959" y="1"/>
                  </a:moveTo>
                  <a:cubicBezTo>
                    <a:pt x="942" y="1"/>
                    <a:pt x="925" y="18"/>
                    <a:pt x="912" y="49"/>
                  </a:cubicBezTo>
                  <a:lnTo>
                    <a:pt x="799" y="327"/>
                  </a:lnTo>
                  <a:cubicBezTo>
                    <a:pt x="790" y="327"/>
                    <a:pt x="779" y="324"/>
                    <a:pt x="769" y="324"/>
                  </a:cubicBezTo>
                  <a:cubicBezTo>
                    <a:pt x="582" y="324"/>
                    <a:pt x="361" y="515"/>
                    <a:pt x="208" y="834"/>
                  </a:cubicBezTo>
                  <a:cubicBezTo>
                    <a:pt x="1" y="1273"/>
                    <a:pt x="1" y="1789"/>
                    <a:pt x="208" y="1990"/>
                  </a:cubicBezTo>
                  <a:cubicBezTo>
                    <a:pt x="263" y="2041"/>
                    <a:pt x="327" y="2068"/>
                    <a:pt x="395" y="2068"/>
                  </a:cubicBezTo>
                  <a:cubicBezTo>
                    <a:pt x="456" y="2068"/>
                    <a:pt x="520" y="2048"/>
                    <a:pt x="582" y="2010"/>
                  </a:cubicBezTo>
                  <a:cubicBezTo>
                    <a:pt x="718" y="1932"/>
                    <a:pt x="854" y="1775"/>
                    <a:pt x="959" y="1555"/>
                  </a:cubicBezTo>
                  <a:cubicBezTo>
                    <a:pt x="983" y="1500"/>
                    <a:pt x="983" y="1436"/>
                    <a:pt x="959" y="1408"/>
                  </a:cubicBezTo>
                  <a:cubicBezTo>
                    <a:pt x="953" y="1402"/>
                    <a:pt x="942" y="1398"/>
                    <a:pt x="936" y="1398"/>
                  </a:cubicBezTo>
                  <a:cubicBezTo>
                    <a:pt x="912" y="1398"/>
                    <a:pt x="881" y="1422"/>
                    <a:pt x="864" y="1463"/>
                  </a:cubicBezTo>
                  <a:cubicBezTo>
                    <a:pt x="749" y="1704"/>
                    <a:pt x="586" y="1847"/>
                    <a:pt x="443" y="1847"/>
                  </a:cubicBezTo>
                  <a:cubicBezTo>
                    <a:pt x="391" y="1847"/>
                    <a:pt x="344" y="1827"/>
                    <a:pt x="303" y="1786"/>
                  </a:cubicBezTo>
                  <a:cubicBezTo>
                    <a:pt x="150" y="1640"/>
                    <a:pt x="150" y="1252"/>
                    <a:pt x="303" y="926"/>
                  </a:cubicBezTo>
                  <a:cubicBezTo>
                    <a:pt x="412" y="691"/>
                    <a:pt x="572" y="556"/>
                    <a:pt x="708" y="548"/>
                  </a:cubicBezTo>
                  <a:lnTo>
                    <a:pt x="708" y="548"/>
                  </a:lnTo>
                  <a:lnTo>
                    <a:pt x="622" y="755"/>
                  </a:lnTo>
                  <a:cubicBezTo>
                    <a:pt x="606" y="804"/>
                    <a:pt x="616" y="844"/>
                    <a:pt x="640" y="844"/>
                  </a:cubicBezTo>
                  <a:cubicBezTo>
                    <a:pt x="643" y="844"/>
                    <a:pt x="650" y="844"/>
                    <a:pt x="657" y="841"/>
                  </a:cubicBezTo>
                  <a:lnTo>
                    <a:pt x="997" y="617"/>
                  </a:lnTo>
                  <a:cubicBezTo>
                    <a:pt x="1021" y="603"/>
                    <a:pt x="1038" y="559"/>
                    <a:pt x="1034" y="525"/>
                  </a:cubicBezTo>
                  <a:lnTo>
                    <a:pt x="983" y="35"/>
                  </a:lnTo>
                  <a:cubicBezTo>
                    <a:pt x="983" y="15"/>
                    <a:pt x="973" y="1"/>
                    <a:pt x="959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5" name="Google Shape;995;p31">
              <a:extLst>
                <a:ext uri="{FF2B5EF4-FFF2-40B4-BE49-F238E27FC236}">
                  <a16:creationId xmlns:a16="http://schemas.microsoft.com/office/drawing/2014/main" id="{B3AABAE1-2D82-A641-85A4-2ACC5BAC4202}"/>
                </a:ext>
              </a:extLst>
            </p:cNvPr>
            <p:cNvSpPr/>
            <p:nvPr/>
          </p:nvSpPr>
          <p:spPr>
            <a:xfrm>
              <a:off x="1922225" y="2722350"/>
              <a:ext cx="23475" cy="46700"/>
            </a:xfrm>
            <a:custGeom>
              <a:avLst/>
              <a:gdLst/>
              <a:ahLst/>
              <a:cxnLst/>
              <a:rect l="l" t="t" r="r" b="b"/>
              <a:pathLst>
                <a:path w="939" h="1868" extrusionOk="0">
                  <a:moveTo>
                    <a:pt x="870" y="0"/>
                  </a:moveTo>
                  <a:cubicBezTo>
                    <a:pt x="840" y="0"/>
                    <a:pt x="799" y="35"/>
                    <a:pt x="775" y="89"/>
                  </a:cubicBezTo>
                  <a:lnTo>
                    <a:pt x="469" y="735"/>
                  </a:lnTo>
                  <a:lnTo>
                    <a:pt x="167" y="443"/>
                  </a:lnTo>
                  <a:cubicBezTo>
                    <a:pt x="156" y="432"/>
                    <a:pt x="143" y="429"/>
                    <a:pt x="132" y="429"/>
                  </a:cubicBezTo>
                  <a:cubicBezTo>
                    <a:pt x="98" y="429"/>
                    <a:pt x="61" y="460"/>
                    <a:pt x="34" y="518"/>
                  </a:cubicBezTo>
                  <a:cubicBezTo>
                    <a:pt x="0" y="592"/>
                    <a:pt x="0" y="684"/>
                    <a:pt x="34" y="718"/>
                  </a:cubicBezTo>
                  <a:lnTo>
                    <a:pt x="340" y="1011"/>
                  </a:lnTo>
                  <a:lnTo>
                    <a:pt x="34" y="1653"/>
                  </a:lnTo>
                  <a:cubicBezTo>
                    <a:pt x="0" y="1731"/>
                    <a:pt x="0" y="1819"/>
                    <a:pt x="34" y="1854"/>
                  </a:cubicBezTo>
                  <a:cubicBezTo>
                    <a:pt x="44" y="1864"/>
                    <a:pt x="54" y="1867"/>
                    <a:pt x="68" y="1867"/>
                  </a:cubicBezTo>
                  <a:cubicBezTo>
                    <a:pt x="78" y="1867"/>
                    <a:pt x="88" y="1864"/>
                    <a:pt x="98" y="1860"/>
                  </a:cubicBezTo>
                  <a:cubicBezTo>
                    <a:pt x="123" y="1847"/>
                    <a:pt x="146" y="1819"/>
                    <a:pt x="167" y="1778"/>
                  </a:cubicBezTo>
                  <a:lnTo>
                    <a:pt x="469" y="1136"/>
                  </a:lnTo>
                  <a:lnTo>
                    <a:pt x="775" y="1428"/>
                  </a:lnTo>
                  <a:cubicBezTo>
                    <a:pt x="782" y="1439"/>
                    <a:pt x="796" y="1442"/>
                    <a:pt x="806" y="1442"/>
                  </a:cubicBezTo>
                  <a:cubicBezTo>
                    <a:pt x="816" y="1442"/>
                    <a:pt x="826" y="1439"/>
                    <a:pt x="840" y="1432"/>
                  </a:cubicBezTo>
                  <a:cubicBezTo>
                    <a:pt x="863" y="1419"/>
                    <a:pt x="887" y="1391"/>
                    <a:pt x="904" y="1354"/>
                  </a:cubicBezTo>
                  <a:cubicBezTo>
                    <a:pt x="939" y="1276"/>
                    <a:pt x="939" y="1187"/>
                    <a:pt x="904" y="1153"/>
                  </a:cubicBezTo>
                  <a:lnTo>
                    <a:pt x="598" y="861"/>
                  </a:lnTo>
                  <a:lnTo>
                    <a:pt x="904" y="215"/>
                  </a:lnTo>
                  <a:cubicBezTo>
                    <a:pt x="939" y="140"/>
                    <a:pt x="939" y="49"/>
                    <a:pt x="904" y="14"/>
                  </a:cubicBezTo>
                  <a:cubicBezTo>
                    <a:pt x="894" y="8"/>
                    <a:pt x="884" y="0"/>
                    <a:pt x="870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6" name="Google Shape;996;p31">
              <a:extLst>
                <a:ext uri="{FF2B5EF4-FFF2-40B4-BE49-F238E27FC236}">
                  <a16:creationId xmlns:a16="http://schemas.microsoft.com/office/drawing/2014/main" id="{7AC690BB-41E8-8E40-B2CE-3436695FEE2F}"/>
                </a:ext>
              </a:extLst>
            </p:cNvPr>
            <p:cNvSpPr/>
            <p:nvPr/>
          </p:nvSpPr>
          <p:spPr>
            <a:xfrm>
              <a:off x="1740575" y="2195850"/>
              <a:ext cx="1222075" cy="751100"/>
            </a:xfrm>
            <a:custGeom>
              <a:avLst/>
              <a:gdLst/>
              <a:ahLst/>
              <a:cxnLst/>
              <a:rect l="l" t="t" r="r" b="b"/>
              <a:pathLst>
                <a:path w="48883" h="30044" extrusionOk="0">
                  <a:moveTo>
                    <a:pt x="48590" y="0"/>
                  </a:moveTo>
                  <a:cubicBezTo>
                    <a:pt x="48518" y="0"/>
                    <a:pt x="48438" y="24"/>
                    <a:pt x="48353" y="73"/>
                  </a:cubicBezTo>
                  <a:lnTo>
                    <a:pt x="535" y="27666"/>
                  </a:lnTo>
                  <a:cubicBezTo>
                    <a:pt x="238" y="27836"/>
                    <a:pt x="0" y="28248"/>
                    <a:pt x="0" y="28588"/>
                  </a:cubicBezTo>
                  <a:lnTo>
                    <a:pt x="0" y="29662"/>
                  </a:lnTo>
                  <a:cubicBezTo>
                    <a:pt x="0" y="29904"/>
                    <a:pt x="120" y="30044"/>
                    <a:pt x="296" y="30044"/>
                  </a:cubicBezTo>
                  <a:cubicBezTo>
                    <a:pt x="368" y="30044"/>
                    <a:pt x="449" y="30021"/>
                    <a:pt x="535" y="29972"/>
                  </a:cubicBezTo>
                  <a:lnTo>
                    <a:pt x="48353" y="2375"/>
                  </a:lnTo>
                  <a:cubicBezTo>
                    <a:pt x="48645" y="2205"/>
                    <a:pt x="48883" y="1794"/>
                    <a:pt x="48883" y="1454"/>
                  </a:cubicBezTo>
                  <a:lnTo>
                    <a:pt x="48883" y="379"/>
                  </a:lnTo>
                  <a:cubicBezTo>
                    <a:pt x="48883" y="139"/>
                    <a:pt x="48763" y="0"/>
                    <a:pt x="48590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7" name="Google Shape;997;p31">
              <a:extLst>
                <a:ext uri="{FF2B5EF4-FFF2-40B4-BE49-F238E27FC236}">
                  <a16:creationId xmlns:a16="http://schemas.microsoft.com/office/drawing/2014/main" id="{28B1EC77-B8BB-6C43-946F-B3D6060E3DFF}"/>
                </a:ext>
              </a:extLst>
            </p:cNvPr>
            <p:cNvSpPr/>
            <p:nvPr/>
          </p:nvSpPr>
          <p:spPr>
            <a:xfrm>
              <a:off x="2925050" y="2211200"/>
              <a:ext cx="30625" cy="43950"/>
            </a:xfrm>
            <a:custGeom>
              <a:avLst/>
              <a:gdLst/>
              <a:ahLst/>
              <a:cxnLst/>
              <a:rect l="l" t="t" r="r" b="b"/>
              <a:pathLst>
                <a:path w="1225" h="1758" extrusionOk="0">
                  <a:moveTo>
                    <a:pt x="633" y="10"/>
                  </a:moveTo>
                  <a:cubicBezTo>
                    <a:pt x="644" y="10"/>
                    <a:pt x="654" y="17"/>
                    <a:pt x="657" y="27"/>
                  </a:cubicBezTo>
                  <a:lnTo>
                    <a:pt x="800" y="327"/>
                  </a:lnTo>
                  <a:cubicBezTo>
                    <a:pt x="805" y="342"/>
                    <a:pt x="818" y="350"/>
                    <a:pt x="834" y="350"/>
                  </a:cubicBezTo>
                  <a:cubicBezTo>
                    <a:pt x="840" y="350"/>
                    <a:pt x="845" y="349"/>
                    <a:pt x="851" y="347"/>
                  </a:cubicBezTo>
                  <a:lnTo>
                    <a:pt x="1164" y="228"/>
                  </a:lnTo>
                  <a:cubicBezTo>
                    <a:pt x="1169" y="225"/>
                    <a:pt x="1174" y="224"/>
                    <a:pt x="1178" y="224"/>
                  </a:cubicBezTo>
                  <a:cubicBezTo>
                    <a:pt x="1185" y="224"/>
                    <a:pt x="1190" y="227"/>
                    <a:pt x="1195" y="231"/>
                  </a:cubicBezTo>
                  <a:cubicBezTo>
                    <a:pt x="1211" y="248"/>
                    <a:pt x="1215" y="292"/>
                    <a:pt x="1191" y="336"/>
                  </a:cubicBezTo>
                  <a:lnTo>
                    <a:pt x="963" y="762"/>
                  </a:lnTo>
                  <a:cubicBezTo>
                    <a:pt x="950" y="789"/>
                    <a:pt x="943" y="820"/>
                    <a:pt x="946" y="846"/>
                  </a:cubicBezTo>
                  <a:lnTo>
                    <a:pt x="1001" y="1231"/>
                  </a:lnTo>
                  <a:cubicBezTo>
                    <a:pt x="1004" y="1268"/>
                    <a:pt x="983" y="1316"/>
                    <a:pt x="960" y="1340"/>
                  </a:cubicBezTo>
                  <a:cubicBezTo>
                    <a:pt x="946" y="1353"/>
                    <a:pt x="930" y="1361"/>
                    <a:pt x="916" y="1361"/>
                  </a:cubicBezTo>
                  <a:lnTo>
                    <a:pt x="637" y="1326"/>
                  </a:lnTo>
                  <a:cubicBezTo>
                    <a:pt x="635" y="1326"/>
                    <a:pt x="633" y="1326"/>
                    <a:pt x="631" y="1326"/>
                  </a:cubicBezTo>
                  <a:cubicBezTo>
                    <a:pt x="615" y="1326"/>
                    <a:pt x="594" y="1339"/>
                    <a:pt x="575" y="1361"/>
                  </a:cubicBezTo>
                  <a:lnTo>
                    <a:pt x="297" y="1717"/>
                  </a:lnTo>
                  <a:cubicBezTo>
                    <a:pt x="284" y="1736"/>
                    <a:pt x="266" y="1746"/>
                    <a:pt x="251" y="1746"/>
                  </a:cubicBezTo>
                  <a:cubicBezTo>
                    <a:pt x="247" y="1746"/>
                    <a:pt x="243" y="1746"/>
                    <a:pt x="239" y="1744"/>
                  </a:cubicBezTo>
                  <a:cubicBezTo>
                    <a:pt x="222" y="1737"/>
                    <a:pt x="216" y="1717"/>
                    <a:pt x="219" y="1687"/>
                  </a:cubicBezTo>
                  <a:lnTo>
                    <a:pt x="273" y="1241"/>
                  </a:lnTo>
                  <a:cubicBezTo>
                    <a:pt x="277" y="1210"/>
                    <a:pt x="269" y="1187"/>
                    <a:pt x="252" y="1173"/>
                  </a:cubicBezTo>
                  <a:lnTo>
                    <a:pt x="28" y="1010"/>
                  </a:lnTo>
                  <a:cubicBezTo>
                    <a:pt x="18" y="1003"/>
                    <a:pt x="12" y="989"/>
                    <a:pt x="12" y="969"/>
                  </a:cubicBezTo>
                  <a:cubicBezTo>
                    <a:pt x="12" y="932"/>
                    <a:pt x="32" y="884"/>
                    <a:pt x="59" y="864"/>
                  </a:cubicBezTo>
                  <a:lnTo>
                    <a:pt x="371" y="622"/>
                  </a:lnTo>
                  <a:cubicBezTo>
                    <a:pt x="392" y="606"/>
                    <a:pt x="412" y="578"/>
                    <a:pt x="420" y="548"/>
                  </a:cubicBezTo>
                  <a:lnTo>
                    <a:pt x="558" y="92"/>
                  </a:lnTo>
                  <a:cubicBezTo>
                    <a:pt x="575" y="41"/>
                    <a:pt x="606" y="14"/>
                    <a:pt x="630" y="10"/>
                  </a:cubicBezTo>
                  <a:close/>
                  <a:moveTo>
                    <a:pt x="630" y="0"/>
                  </a:moveTo>
                  <a:cubicBezTo>
                    <a:pt x="599" y="4"/>
                    <a:pt x="566" y="41"/>
                    <a:pt x="548" y="88"/>
                  </a:cubicBezTo>
                  <a:lnTo>
                    <a:pt x="409" y="548"/>
                  </a:lnTo>
                  <a:cubicBezTo>
                    <a:pt x="402" y="575"/>
                    <a:pt x="385" y="598"/>
                    <a:pt x="365" y="612"/>
                  </a:cubicBezTo>
                  <a:lnTo>
                    <a:pt x="56" y="854"/>
                  </a:lnTo>
                  <a:cubicBezTo>
                    <a:pt x="18" y="881"/>
                    <a:pt x="1" y="935"/>
                    <a:pt x="1" y="969"/>
                  </a:cubicBezTo>
                  <a:cubicBezTo>
                    <a:pt x="1" y="993"/>
                    <a:pt x="8" y="1010"/>
                    <a:pt x="21" y="1020"/>
                  </a:cubicBezTo>
                  <a:lnTo>
                    <a:pt x="246" y="1183"/>
                  </a:lnTo>
                  <a:cubicBezTo>
                    <a:pt x="260" y="1193"/>
                    <a:pt x="266" y="1214"/>
                    <a:pt x="263" y="1238"/>
                  </a:cubicBezTo>
                  <a:lnTo>
                    <a:pt x="208" y="1687"/>
                  </a:lnTo>
                  <a:cubicBezTo>
                    <a:pt x="205" y="1720"/>
                    <a:pt x="216" y="1748"/>
                    <a:pt x="236" y="1755"/>
                  </a:cubicBezTo>
                  <a:cubicBezTo>
                    <a:pt x="239" y="1758"/>
                    <a:pt x="246" y="1758"/>
                    <a:pt x="249" y="1758"/>
                  </a:cubicBezTo>
                  <a:cubicBezTo>
                    <a:pt x="266" y="1758"/>
                    <a:pt x="287" y="1744"/>
                    <a:pt x="307" y="1724"/>
                  </a:cubicBezTo>
                  <a:lnTo>
                    <a:pt x="586" y="1367"/>
                  </a:lnTo>
                  <a:cubicBezTo>
                    <a:pt x="601" y="1349"/>
                    <a:pt x="616" y="1336"/>
                    <a:pt x="632" y="1336"/>
                  </a:cubicBezTo>
                  <a:cubicBezTo>
                    <a:pt x="633" y="1336"/>
                    <a:pt x="635" y="1336"/>
                    <a:pt x="637" y="1336"/>
                  </a:cubicBezTo>
                  <a:lnTo>
                    <a:pt x="916" y="1370"/>
                  </a:lnTo>
                  <a:cubicBezTo>
                    <a:pt x="933" y="1370"/>
                    <a:pt x="950" y="1364"/>
                    <a:pt x="966" y="1347"/>
                  </a:cubicBezTo>
                  <a:cubicBezTo>
                    <a:pt x="994" y="1320"/>
                    <a:pt x="1014" y="1272"/>
                    <a:pt x="1011" y="1228"/>
                  </a:cubicBezTo>
                  <a:lnTo>
                    <a:pt x="956" y="843"/>
                  </a:lnTo>
                  <a:cubicBezTo>
                    <a:pt x="953" y="823"/>
                    <a:pt x="960" y="793"/>
                    <a:pt x="974" y="765"/>
                  </a:cubicBezTo>
                  <a:lnTo>
                    <a:pt x="1198" y="344"/>
                  </a:lnTo>
                  <a:cubicBezTo>
                    <a:pt x="1222" y="300"/>
                    <a:pt x="1225" y="248"/>
                    <a:pt x="1205" y="225"/>
                  </a:cubicBezTo>
                  <a:cubicBezTo>
                    <a:pt x="1196" y="218"/>
                    <a:pt x="1187" y="214"/>
                    <a:pt x="1178" y="214"/>
                  </a:cubicBezTo>
                  <a:cubicBezTo>
                    <a:pt x="1172" y="214"/>
                    <a:pt x="1167" y="215"/>
                    <a:pt x="1160" y="218"/>
                  </a:cubicBezTo>
                  <a:lnTo>
                    <a:pt x="848" y="336"/>
                  </a:lnTo>
                  <a:cubicBezTo>
                    <a:pt x="843" y="338"/>
                    <a:pt x="839" y="339"/>
                    <a:pt x="835" y="339"/>
                  </a:cubicBezTo>
                  <a:cubicBezTo>
                    <a:pt x="823" y="339"/>
                    <a:pt x="812" y="332"/>
                    <a:pt x="807" y="320"/>
                  </a:cubicBezTo>
                  <a:lnTo>
                    <a:pt x="668" y="24"/>
                  </a:lnTo>
                  <a:cubicBezTo>
                    <a:pt x="660" y="7"/>
                    <a:pt x="647" y="0"/>
                    <a:pt x="630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8" name="Google Shape;998;p31">
              <a:extLst>
                <a:ext uri="{FF2B5EF4-FFF2-40B4-BE49-F238E27FC236}">
                  <a16:creationId xmlns:a16="http://schemas.microsoft.com/office/drawing/2014/main" id="{42E5908B-60DF-2F40-9403-C09D36D99AD7}"/>
                </a:ext>
              </a:extLst>
            </p:cNvPr>
            <p:cNvSpPr/>
            <p:nvPr/>
          </p:nvSpPr>
          <p:spPr>
            <a:xfrm>
              <a:off x="2973075" y="2163500"/>
              <a:ext cx="47975" cy="30900"/>
            </a:xfrm>
            <a:custGeom>
              <a:avLst/>
              <a:gdLst/>
              <a:ahLst/>
              <a:cxnLst/>
              <a:rect l="l" t="t" r="r" b="b"/>
              <a:pathLst>
                <a:path w="1919" h="1236" extrusionOk="0">
                  <a:moveTo>
                    <a:pt x="1708" y="1"/>
                  </a:moveTo>
                  <a:cubicBezTo>
                    <a:pt x="1677" y="1"/>
                    <a:pt x="1643" y="11"/>
                    <a:pt x="1616" y="28"/>
                  </a:cubicBezTo>
                  <a:lnTo>
                    <a:pt x="120" y="892"/>
                  </a:lnTo>
                  <a:cubicBezTo>
                    <a:pt x="32" y="943"/>
                    <a:pt x="1" y="1055"/>
                    <a:pt x="52" y="1143"/>
                  </a:cubicBezTo>
                  <a:cubicBezTo>
                    <a:pt x="86" y="1201"/>
                    <a:pt x="147" y="1235"/>
                    <a:pt x="212" y="1235"/>
                  </a:cubicBezTo>
                  <a:cubicBezTo>
                    <a:pt x="242" y="1235"/>
                    <a:pt x="273" y="1229"/>
                    <a:pt x="303" y="1211"/>
                  </a:cubicBezTo>
                  <a:lnTo>
                    <a:pt x="1799" y="347"/>
                  </a:lnTo>
                  <a:cubicBezTo>
                    <a:pt x="1888" y="297"/>
                    <a:pt x="1918" y="181"/>
                    <a:pt x="1868" y="96"/>
                  </a:cubicBezTo>
                  <a:cubicBezTo>
                    <a:pt x="1833" y="35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9" name="Google Shape;999;p31">
              <a:extLst>
                <a:ext uri="{FF2B5EF4-FFF2-40B4-BE49-F238E27FC236}">
                  <a16:creationId xmlns:a16="http://schemas.microsoft.com/office/drawing/2014/main" id="{12C48920-600C-4C4F-B790-77A6CC441E1E}"/>
                </a:ext>
              </a:extLst>
            </p:cNvPr>
            <p:cNvSpPr/>
            <p:nvPr/>
          </p:nvSpPr>
          <p:spPr>
            <a:xfrm>
              <a:off x="2973075" y="2185175"/>
              <a:ext cx="47975" cy="30800"/>
            </a:xfrm>
            <a:custGeom>
              <a:avLst/>
              <a:gdLst/>
              <a:ahLst/>
              <a:cxnLst/>
              <a:rect l="l" t="t" r="r" b="b"/>
              <a:pathLst>
                <a:path w="1919" h="1232" extrusionOk="0">
                  <a:moveTo>
                    <a:pt x="1708" y="1"/>
                  </a:moveTo>
                  <a:cubicBezTo>
                    <a:pt x="1677" y="1"/>
                    <a:pt x="1643" y="8"/>
                    <a:pt x="1616" y="25"/>
                  </a:cubicBezTo>
                  <a:lnTo>
                    <a:pt x="120" y="888"/>
                  </a:lnTo>
                  <a:cubicBezTo>
                    <a:pt x="32" y="939"/>
                    <a:pt x="1" y="1051"/>
                    <a:pt x="52" y="1140"/>
                  </a:cubicBezTo>
                  <a:cubicBezTo>
                    <a:pt x="86" y="1201"/>
                    <a:pt x="147" y="1231"/>
                    <a:pt x="212" y="1231"/>
                  </a:cubicBezTo>
                  <a:cubicBezTo>
                    <a:pt x="242" y="1231"/>
                    <a:pt x="273" y="1225"/>
                    <a:pt x="303" y="1208"/>
                  </a:cubicBezTo>
                  <a:lnTo>
                    <a:pt x="1799" y="344"/>
                  </a:lnTo>
                  <a:cubicBezTo>
                    <a:pt x="1888" y="293"/>
                    <a:pt x="1918" y="181"/>
                    <a:pt x="1868" y="92"/>
                  </a:cubicBezTo>
                  <a:cubicBezTo>
                    <a:pt x="1833" y="31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" name="Google Shape;1000;p31">
              <a:extLst>
                <a:ext uri="{FF2B5EF4-FFF2-40B4-BE49-F238E27FC236}">
                  <a16:creationId xmlns:a16="http://schemas.microsoft.com/office/drawing/2014/main" id="{799C7FB7-ED78-BC43-AB5E-9F8C8CA0A74F}"/>
                </a:ext>
              </a:extLst>
            </p:cNvPr>
            <p:cNvSpPr/>
            <p:nvPr/>
          </p:nvSpPr>
          <p:spPr>
            <a:xfrm>
              <a:off x="2973075" y="2206775"/>
              <a:ext cx="47975" cy="30800"/>
            </a:xfrm>
            <a:custGeom>
              <a:avLst/>
              <a:gdLst/>
              <a:ahLst/>
              <a:cxnLst/>
              <a:rect l="l" t="t" r="r" b="b"/>
              <a:pathLst>
                <a:path w="1919" h="1232" extrusionOk="0">
                  <a:moveTo>
                    <a:pt x="1708" y="0"/>
                  </a:moveTo>
                  <a:cubicBezTo>
                    <a:pt x="1677" y="0"/>
                    <a:pt x="1643" y="8"/>
                    <a:pt x="1616" y="24"/>
                  </a:cubicBezTo>
                  <a:lnTo>
                    <a:pt x="120" y="888"/>
                  </a:lnTo>
                  <a:cubicBezTo>
                    <a:pt x="32" y="939"/>
                    <a:pt x="1" y="1051"/>
                    <a:pt x="52" y="1139"/>
                  </a:cubicBezTo>
                  <a:cubicBezTo>
                    <a:pt x="86" y="1201"/>
                    <a:pt x="147" y="1232"/>
                    <a:pt x="212" y="1232"/>
                  </a:cubicBezTo>
                  <a:cubicBezTo>
                    <a:pt x="242" y="1232"/>
                    <a:pt x="273" y="1224"/>
                    <a:pt x="303" y="1207"/>
                  </a:cubicBezTo>
                  <a:lnTo>
                    <a:pt x="1799" y="344"/>
                  </a:lnTo>
                  <a:cubicBezTo>
                    <a:pt x="1888" y="293"/>
                    <a:pt x="1918" y="181"/>
                    <a:pt x="1868" y="92"/>
                  </a:cubicBezTo>
                  <a:cubicBezTo>
                    <a:pt x="1833" y="35"/>
                    <a:pt x="1772" y="0"/>
                    <a:pt x="1708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" name="Google Shape;1001;p31">
              <a:extLst>
                <a:ext uri="{FF2B5EF4-FFF2-40B4-BE49-F238E27FC236}">
                  <a16:creationId xmlns:a16="http://schemas.microsoft.com/office/drawing/2014/main" id="{A1609ED5-BE8B-C241-94A9-95C2F141C197}"/>
                </a:ext>
              </a:extLst>
            </p:cNvPr>
            <p:cNvSpPr/>
            <p:nvPr/>
          </p:nvSpPr>
          <p:spPr>
            <a:xfrm>
              <a:off x="1541000" y="2967225"/>
              <a:ext cx="25025" cy="100825"/>
            </a:xfrm>
            <a:custGeom>
              <a:avLst/>
              <a:gdLst/>
              <a:ahLst/>
              <a:cxnLst/>
              <a:rect l="l" t="t" r="r" b="b"/>
              <a:pathLst>
                <a:path w="1001" h="4033" extrusionOk="0">
                  <a:moveTo>
                    <a:pt x="1" y="0"/>
                  </a:moveTo>
                  <a:lnTo>
                    <a:pt x="1" y="3455"/>
                  </a:lnTo>
                  <a:lnTo>
                    <a:pt x="1000" y="4033"/>
                  </a:lnTo>
                  <a:lnTo>
                    <a:pt x="1000" y="57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" name="Google Shape;1002;p31">
              <a:extLst>
                <a:ext uri="{FF2B5EF4-FFF2-40B4-BE49-F238E27FC236}">
                  <a16:creationId xmlns:a16="http://schemas.microsoft.com/office/drawing/2014/main" id="{E4C391CF-2DD2-EE40-B91B-B07956608CE3}"/>
                </a:ext>
              </a:extLst>
            </p:cNvPr>
            <p:cNvSpPr/>
            <p:nvPr/>
          </p:nvSpPr>
          <p:spPr>
            <a:xfrm>
              <a:off x="1615900" y="3131475"/>
              <a:ext cx="299275" cy="967475"/>
            </a:xfrm>
            <a:custGeom>
              <a:avLst/>
              <a:gdLst/>
              <a:ahLst/>
              <a:cxnLst/>
              <a:rect l="l" t="t" r="r" b="b"/>
              <a:pathLst>
                <a:path w="11971" h="38699" extrusionOk="0">
                  <a:moveTo>
                    <a:pt x="11678" y="1"/>
                  </a:moveTo>
                  <a:cubicBezTo>
                    <a:pt x="11607" y="1"/>
                    <a:pt x="11526" y="24"/>
                    <a:pt x="11440" y="74"/>
                  </a:cubicBezTo>
                  <a:lnTo>
                    <a:pt x="530" y="6370"/>
                  </a:lnTo>
                  <a:cubicBezTo>
                    <a:pt x="238" y="6540"/>
                    <a:pt x="0" y="6951"/>
                    <a:pt x="0" y="7292"/>
                  </a:cubicBezTo>
                  <a:lnTo>
                    <a:pt x="0" y="38318"/>
                  </a:lnTo>
                  <a:cubicBezTo>
                    <a:pt x="0" y="38560"/>
                    <a:pt x="120" y="38699"/>
                    <a:pt x="295" y="38699"/>
                  </a:cubicBezTo>
                  <a:cubicBezTo>
                    <a:pt x="366" y="38699"/>
                    <a:pt x="446" y="38676"/>
                    <a:pt x="530" y="38628"/>
                  </a:cubicBezTo>
                  <a:lnTo>
                    <a:pt x="11440" y="32328"/>
                  </a:lnTo>
                  <a:cubicBezTo>
                    <a:pt x="11733" y="32158"/>
                    <a:pt x="11971" y="31747"/>
                    <a:pt x="11971" y="31406"/>
                  </a:cubicBezTo>
                  <a:lnTo>
                    <a:pt x="11971" y="380"/>
                  </a:lnTo>
                  <a:cubicBezTo>
                    <a:pt x="11971" y="139"/>
                    <a:pt x="11851" y="1"/>
                    <a:pt x="11678" y="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" name="Google Shape;1003;p31">
              <a:extLst>
                <a:ext uri="{FF2B5EF4-FFF2-40B4-BE49-F238E27FC236}">
                  <a16:creationId xmlns:a16="http://schemas.microsoft.com/office/drawing/2014/main" id="{4E522EBA-8C25-B541-B6B0-9CF9B242C3C8}"/>
                </a:ext>
              </a:extLst>
            </p:cNvPr>
            <p:cNvSpPr/>
            <p:nvPr/>
          </p:nvSpPr>
          <p:spPr>
            <a:xfrm>
              <a:off x="1665775" y="3217750"/>
              <a:ext cx="199525" cy="132550"/>
            </a:xfrm>
            <a:custGeom>
              <a:avLst/>
              <a:gdLst/>
              <a:ahLst/>
              <a:cxnLst/>
              <a:rect l="l" t="t" r="r" b="b"/>
              <a:pathLst>
                <a:path w="7981" h="5302" extrusionOk="0">
                  <a:moveTo>
                    <a:pt x="7698" y="0"/>
                  </a:moveTo>
                  <a:cubicBezTo>
                    <a:pt x="7624" y="0"/>
                    <a:pt x="7539" y="25"/>
                    <a:pt x="7450" y="77"/>
                  </a:cubicBezTo>
                  <a:lnTo>
                    <a:pt x="531" y="4072"/>
                  </a:lnTo>
                  <a:cubicBezTo>
                    <a:pt x="238" y="4242"/>
                    <a:pt x="1" y="4636"/>
                    <a:pt x="1" y="4956"/>
                  </a:cubicBezTo>
                  <a:cubicBezTo>
                    <a:pt x="1" y="5175"/>
                    <a:pt x="115" y="5301"/>
                    <a:pt x="283" y="5301"/>
                  </a:cubicBezTo>
                  <a:cubicBezTo>
                    <a:pt x="357" y="5301"/>
                    <a:pt x="441" y="5276"/>
                    <a:pt x="531" y="5224"/>
                  </a:cubicBezTo>
                  <a:lnTo>
                    <a:pt x="7450" y="1230"/>
                  </a:lnTo>
                  <a:cubicBezTo>
                    <a:pt x="7742" y="1060"/>
                    <a:pt x="7980" y="665"/>
                    <a:pt x="7980" y="346"/>
                  </a:cubicBezTo>
                  <a:cubicBezTo>
                    <a:pt x="7980" y="126"/>
                    <a:pt x="7865" y="0"/>
                    <a:pt x="769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" name="Google Shape;1004;p31">
              <a:extLst>
                <a:ext uri="{FF2B5EF4-FFF2-40B4-BE49-F238E27FC236}">
                  <a16:creationId xmlns:a16="http://schemas.microsoft.com/office/drawing/2014/main" id="{87A8247B-37C8-F647-BA87-8EC5D89A6FF6}"/>
                </a:ext>
              </a:extLst>
            </p:cNvPr>
            <p:cNvSpPr/>
            <p:nvPr/>
          </p:nvSpPr>
          <p:spPr>
            <a:xfrm>
              <a:off x="1665775" y="3373925"/>
              <a:ext cx="24950" cy="36225"/>
            </a:xfrm>
            <a:custGeom>
              <a:avLst/>
              <a:gdLst/>
              <a:ahLst/>
              <a:cxnLst/>
              <a:rect l="l" t="t" r="r" b="b"/>
              <a:pathLst>
                <a:path w="998" h="1449" extrusionOk="0">
                  <a:moveTo>
                    <a:pt x="821" y="1"/>
                  </a:moveTo>
                  <a:cubicBezTo>
                    <a:pt x="778" y="1"/>
                    <a:pt x="729" y="15"/>
                    <a:pt x="677" y="45"/>
                  </a:cubicBezTo>
                  <a:lnTo>
                    <a:pt x="320" y="252"/>
                  </a:lnTo>
                  <a:cubicBezTo>
                    <a:pt x="144" y="354"/>
                    <a:pt x="1" y="599"/>
                    <a:pt x="1" y="803"/>
                  </a:cubicBezTo>
                  <a:lnTo>
                    <a:pt x="1" y="1218"/>
                  </a:lnTo>
                  <a:cubicBezTo>
                    <a:pt x="1" y="1363"/>
                    <a:pt x="73" y="1448"/>
                    <a:pt x="179" y="1448"/>
                  </a:cubicBezTo>
                  <a:cubicBezTo>
                    <a:pt x="221" y="1448"/>
                    <a:pt x="269" y="1434"/>
                    <a:pt x="320" y="1405"/>
                  </a:cubicBezTo>
                  <a:lnTo>
                    <a:pt x="681" y="1198"/>
                  </a:lnTo>
                  <a:cubicBezTo>
                    <a:pt x="854" y="1096"/>
                    <a:pt x="997" y="847"/>
                    <a:pt x="997" y="643"/>
                  </a:cubicBezTo>
                  <a:lnTo>
                    <a:pt x="997" y="228"/>
                  </a:lnTo>
                  <a:cubicBezTo>
                    <a:pt x="997" y="84"/>
                    <a:pt x="926" y="1"/>
                    <a:pt x="82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5" name="Google Shape;1005;p31">
              <a:extLst>
                <a:ext uri="{FF2B5EF4-FFF2-40B4-BE49-F238E27FC236}">
                  <a16:creationId xmlns:a16="http://schemas.microsoft.com/office/drawing/2014/main" id="{313CDC87-DF58-7240-847D-F4FE8334471B}"/>
                </a:ext>
              </a:extLst>
            </p:cNvPr>
            <p:cNvSpPr/>
            <p:nvPr/>
          </p:nvSpPr>
          <p:spPr>
            <a:xfrm>
              <a:off x="1715675" y="3275350"/>
              <a:ext cx="149625" cy="103750"/>
            </a:xfrm>
            <a:custGeom>
              <a:avLst/>
              <a:gdLst/>
              <a:ahLst/>
              <a:cxnLst/>
              <a:rect l="l" t="t" r="r" b="b"/>
              <a:pathLst>
                <a:path w="5985" h="4150" extrusionOk="0">
                  <a:moveTo>
                    <a:pt x="5703" y="1"/>
                  </a:moveTo>
                  <a:cubicBezTo>
                    <a:pt x="5629" y="1"/>
                    <a:pt x="5544" y="25"/>
                    <a:pt x="5454" y="78"/>
                  </a:cubicBezTo>
                  <a:lnTo>
                    <a:pt x="531" y="2920"/>
                  </a:lnTo>
                  <a:cubicBezTo>
                    <a:pt x="238" y="3090"/>
                    <a:pt x="1" y="3484"/>
                    <a:pt x="1" y="3804"/>
                  </a:cubicBezTo>
                  <a:cubicBezTo>
                    <a:pt x="1" y="4024"/>
                    <a:pt x="115" y="4150"/>
                    <a:pt x="282" y="4150"/>
                  </a:cubicBezTo>
                  <a:cubicBezTo>
                    <a:pt x="356" y="4150"/>
                    <a:pt x="441" y="4125"/>
                    <a:pt x="531" y="4073"/>
                  </a:cubicBezTo>
                  <a:lnTo>
                    <a:pt x="5454" y="1231"/>
                  </a:lnTo>
                  <a:cubicBezTo>
                    <a:pt x="5746" y="1061"/>
                    <a:pt x="5984" y="666"/>
                    <a:pt x="5984" y="347"/>
                  </a:cubicBezTo>
                  <a:cubicBezTo>
                    <a:pt x="5984" y="126"/>
                    <a:pt x="5870" y="1"/>
                    <a:pt x="5703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" name="Google Shape;1006;p31">
              <a:extLst>
                <a:ext uri="{FF2B5EF4-FFF2-40B4-BE49-F238E27FC236}">
                  <a16:creationId xmlns:a16="http://schemas.microsoft.com/office/drawing/2014/main" id="{2A1704E1-8002-624F-AA78-57E732F2473A}"/>
                </a:ext>
              </a:extLst>
            </p:cNvPr>
            <p:cNvSpPr/>
            <p:nvPr/>
          </p:nvSpPr>
          <p:spPr>
            <a:xfrm>
              <a:off x="1665775" y="3431550"/>
              <a:ext cx="24950" cy="36225"/>
            </a:xfrm>
            <a:custGeom>
              <a:avLst/>
              <a:gdLst/>
              <a:ahLst/>
              <a:cxnLst/>
              <a:rect l="l" t="t" r="r" b="b"/>
              <a:pathLst>
                <a:path w="998" h="1449" extrusionOk="0">
                  <a:moveTo>
                    <a:pt x="821" y="1"/>
                  </a:moveTo>
                  <a:cubicBezTo>
                    <a:pt x="778" y="1"/>
                    <a:pt x="729" y="15"/>
                    <a:pt x="677" y="45"/>
                  </a:cubicBezTo>
                  <a:lnTo>
                    <a:pt x="320" y="252"/>
                  </a:lnTo>
                  <a:cubicBezTo>
                    <a:pt x="144" y="354"/>
                    <a:pt x="1" y="602"/>
                    <a:pt x="1" y="806"/>
                  </a:cubicBezTo>
                  <a:lnTo>
                    <a:pt x="1" y="1221"/>
                  </a:lnTo>
                  <a:cubicBezTo>
                    <a:pt x="1" y="1366"/>
                    <a:pt x="72" y="1449"/>
                    <a:pt x="177" y="1449"/>
                  </a:cubicBezTo>
                  <a:cubicBezTo>
                    <a:pt x="220" y="1449"/>
                    <a:pt x="268" y="1435"/>
                    <a:pt x="320" y="1405"/>
                  </a:cubicBezTo>
                  <a:lnTo>
                    <a:pt x="681" y="1198"/>
                  </a:lnTo>
                  <a:cubicBezTo>
                    <a:pt x="854" y="1096"/>
                    <a:pt x="997" y="847"/>
                    <a:pt x="997" y="643"/>
                  </a:cubicBezTo>
                  <a:lnTo>
                    <a:pt x="997" y="228"/>
                  </a:lnTo>
                  <a:cubicBezTo>
                    <a:pt x="997" y="84"/>
                    <a:pt x="926" y="1"/>
                    <a:pt x="82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" name="Google Shape;1007;p31">
              <a:extLst>
                <a:ext uri="{FF2B5EF4-FFF2-40B4-BE49-F238E27FC236}">
                  <a16:creationId xmlns:a16="http://schemas.microsoft.com/office/drawing/2014/main" id="{99F14545-A653-E445-8A58-C7CA78820C03}"/>
                </a:ext>
              </a:extLst>
            </p:cNvPr>
            <p:cNvSpPr/>
            <p:nvPr/>
          </p:nvSpPr>
          <p:spPr>
            <a:xfrm>
              <a:off x="1715675" y="3333000"/>
              <a:ext cx="149625" cy="103725"/>
            </a:xfrm>
            <a:custGeom>
              <a:avLst/>
              <a:gdLst/>
              <a:ahLst/>
              <a:cxnLst/>
              <a:rect l="l" t="t" r="r" b="b"/>
              <a:pathLst>
                <a:path w="5985" h="4149" extrusionOk="0">
                  <a:moveTo>
                    <a:pt x="5702" y="0"/>
                  </a:moveTo>
                  <a:cubicBezTo>
                    <a:pt x="5628" y="0"/>
                    <a:pt x="5543" y="25"/>
                    <a:pt x="5454" y="77"/>
                  </a:cubicBezTo>
                  <a:lnTo>
                    <a:pt x="531" y="2920"/>
                  </a:lnTo>
                  <a:cubicBezTo>
                    <a:pt x="238" y="3089"/>
                    <a:pt x="1" y="3483"/>
                    <a:pt x="1" y="3803"/>
                  </a:cubicBezTo>
                  <a:cubicBezTo>
                    <a:pt x="1" y="4023"/>
                    <a:pt x="115" y="4149"/>
                    <a:pt x="282" y="4149"/>
                  </a:cubicBezTo>
                  <a:cubicBezTo>
                    <a:pt x="356" y="4149"/>
                    <a:pt x="441" y="4124"/>
                    <a:pt x="531" y="4072"/>
                  </a:cubicBezTo>
                  <a:lnTo>
                    <a:pt x="5454" y="1230"/>
                  </a:lnTo>
                  <a:cubicBezTo>
                    <a:pt x="5746" y="1060"/>
                    <a:pt x="5984" y="665"/>
                    <a:pt x="5984" y="346"/>
                  </a:cubicBezTo>
                  <a:cubicBezTo>
                    <a:pt x="5984" y="126"/>
                    <a:pt x="5869" y="0"/>
                    <a:pt x="5702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" name="Google Shape;1008;p31">
              <a:extLst>
                <a:ext uri="{FF2B5EF4-FFF2-40B4-BE49-F238E27FC236}">
                  <a16:creationId xmlns:a16="http://schemas.microsoft.com/office/drawing/2014/main" id="{A02A9F65-9984-704D-9219-E88387B91316}"/>
                </a:ext>
              </a:extLst>
            </p:cNvPr>
            <p:cNvSpPr/>
            <p:nvPr/>
          </p:nvSpPr>
          <p:spPr>
            <a:xfrm>
              <a:off x="1665775" y="3489125"/>
              <a:ext cx="24950" cy="36200"/>
            </a:xfrm>
            <a:custGeom>
              <a:avLst/>
              <a:gdLst/>
              <a:ahLst/>
              <a:cxnLst/>
              <a:rect l="l" t="t" r="r" b="b"/>
              <a:pathLst>
                <a:path w="998" h="1448" extrusionOk="0">
                  <a:moveTo>
                    <a:pt x="819" y="0"/>
                  </a:moveTo>
                  <a:cubicBezTo>
                    <a:pt x="777" y="0"/>
                    <a:pt x="728" y="14"/>
                    <a:pt x="677" y="44"/>
                  </a:cubicBezTo>
                  <a:lnTo>
                    <a:pt x="320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0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8" y="1434"/>
                    <a:pt x="320" y="1404"/>
                  </a:cubicBezTo>
                  <a:lnTo>
                    <a:pt x="681" y="1196"/>
                  </a:lnTo>
                  <a:cubicBezTo>
                    <a:pt x="854" y="1094"/>
                    <a:pt x="997" y="846"/>
                    <a:pt x="997" y="645"/>
                  </a:cubicBezTo>
                  <a:lnTo>
                    <a:pt x="997" y="227"/>
                  </a:lnTo>
                  <a:cubicBezTo>
                    <a:pt x="997" y="84"/>
                    <a:pt x="925" y="0"/>
                    <a:pt x="819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9" name="Google Shape;1009;p31">
              <a:extLst>
                <a:ext uri="{FF2B5EF4-FFF2-40B4-BE49-F238E27FC236}">
                  <a16:creationId xmlns:a16="http://schemas.microsoft.com/office/drawing/2014/main" id="{229B6CA2-D9F5-9D4B-9CE3-4256D69FD4C2}"/>
                </a:ext>
              </a:extLst>
            </p:cNvPr>
            <p:cNvSpPr/>
            <p:nvPr/>
          </p:nvSpPr>
          <p:spPr>
            <a:xfrm>
              <a:off x="1715675" y="3390575"/>
              <a:ext cx="149625" cy="103700"/>
            </a:xfrm>
            <a:custGeom>
              <a:avLst/>
              <a:gdLst/>
              <a:ahLst/>
              <a:cxnLst/>
              <a:rect l="l" t="t" r="r" b="b"/>
              <a:pathLst>
                <a:path w="5985" h="4148" extrusionOk="0">
                  <a:moveTo>
                    <a:pt x="5701" y="1"/>
                  </a:moveTo>
                  <a:cubicBezTo>
                    <a:pt x="5627" y="1"/>
                    <a:pt x="5543" y="25"/>
                    <a:pt x="5454" y="76"/>
                  </a:cubicBezTo>
                  <a:lnTo>
                    <a:pt x="531" y="2918"/>
                  </a:lnTo>
                  <a:cubicBezTo>
                    <a:pt x="238" y="3088"/>
                    <a:pt x="1" y="3482"/>
                    <a:pt x="1" y="3802"/>
                  </a:cubicBezTo>
                  <a:cubicBezTo>
                    <a:pt x="1" y="4023"/>
                    <a:pt x="114" y="4148"/>
                    <a:pt x="281" y="4148"/>
                  </a:cubicBezTo>
                  <a:cubicBezTo>
                    <a:pt x="355" y="4148"/>
                    <a:pt x="441" y="4123"/>
                    <a:pt x="531" y="4070"/>
                  </a:cubicBezTo>
                  <a:lnTo>
                    <a:pt x="5454" y="1229"/>
                  </a:lnTo>
                  <a:cubicBezTo>
                    <a:pt x="5746" y="1058"/>
                    <a:pt x="5984" y="664"/>
                    <a:pt x="5984" y="348"/>
                  </a:cubicBezTo>
                  <a:cubicBezTo>
                    <a:pt x="5984" y="126"/>
                    <a:pt x="5869" y="1"/>
                    <a:pt x="5701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" name="Google Shape;1010;p31">
              <a:extLst>
                <a:ext uri="{FF2B5EF4-FFF2-40B4-BE49-F238E27FC236}">
                  <a16:creationId xmlns:a16="http://schemas.microsoft.com/office/drawing/2014/main" id="{B96A6B68-B041-CE43-A533-4B775DA61689}"/>
                </a:ext>
              </a:extLst>
            </p:cNvPr>
            <p:cNvSpPr/>
            <p:nvPr/>
          </p:nvSpPr>
          <p:spPr>
            <a:xfrm>
              <a:off x="1665775" y="3546675"/>
              <a:ext cx="24950" cy="36175"/>
            </a:xfrm>
            <a:custGeom>
              <a:avLst/>
              <a:gdLst/>
              <a:ahLst/>
              <a:cxnLst/>
              <a:rect l="l" t="t" r="r" b="b"/>
              <a:pathLst>
                <a:path w="998" h="1447" extrusionOk="0">
                  <a:moveTo>
                    <a:pt x="819" y="0"/>
                  </a:moveTo>
                  <a:cubicBezTo>
                    <a:pt x="777" y="0"/>
                    <a:pt x="728" y="14"/>
                    <a:pt x="677" y="43"/>
                  </a:cubicBezTo>
                  <a:lnTo>
                    <a:pt x="320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19"/>
                  </a:lnTo>
                  <a:cubicBezTo>
                    <a:pt x="1" y="1364"/>
                    <a:pt x="72" y="1447"/>
                    <a:pt x="177" y="1447"/>
                  </a:cubicBezTo>
                  <a:cubicBezTo>
                    <a:pt x="220" y="1447"/>
                    <a:pt x="268" y="1433"/>
                    <a:pt x="320" y="1403"/>
                  </a:cubicBezTo>
                  <a:lnTo>
                    <a:pt x="681" y="1196"/>
                  </a:lnTo>
                  <a:cubicBezTo>
                    <a:pt x="854" y="1094"/>
                    <a:pt x="997" y="846"/>
                    <a:pt x="997" y="645"/>
                  </a:cubicBezTo>
                  <a:lnTo>
                    <a:pt x="997" y="227"/>
                  </a:lnTo>
                  <a:cubicBezTo>
                    <a:pt x="997" y="84"/>
                    <a:pt x="925" y="0"/>
                    <a:pt x="819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" name="Google Shape;1011;p31">
              <a:extLst>
                <a:ext uri="{FF2B5EF4-FFF2-40B4-BE49-F238E27FC236}">
                  <a16:creationId xmlns:a16="http://schemas.microsoft.com/office/drawing/2014/main" id="{06EF964A-0859-3D46-807A-EDE7CBB4A8D7}"/>
                </a:ext>
              </a:extLst>
            </p:cNvPr>
            <p:cNvSpPr/>
            <p:nvPr/>
          </p:nvSpPr>
          <p:spPr>
            <a:xfrm>
              <a:off x="1715675" y="3448125"/>
              <a:ext cx="149625" cy="103700"/>
            </a:xfrm>
            <a:custGeom>
              <a:avLst/>
              <a:gdLst/>
              <a:ahLst/>
              <a:cxnLst/>
              <a:rect l="l" t="t" r="r" b="b"/>
              <a:pathLst>
                <a:path w="5985" h="4148" extrusionOk="0">
                  <a:moveTo>
                    <a:pt x="5701" y="0"/>
                  </a:moveTo>
                  <a:cubicBezTo>
                    <a:pt x="5627" y="0"/>
                    <a:pt x="5543" y="24"/>
                    <a:pt x="5454" y="75"/>
                  </a:cubicBezTo>
                  <a:lnTo>
                    <a:pt x="531" y="2917"/>
                  </a:lnTo>
                  <a:cubicBezTo>
                    <a:pt x="238" y="3088"/>
                    <a:pt x="1" y="3482"/>
                    <a:pt x="1" y="3802"/>
                  </a:cubicBezTo>
                  <a:cubicBezTo>
                    <a:pt x="1" y="4022"/>
                    <a:pt x="114" y="4148"/>
                    <a:pt x="281" y="4148"/>
                  </a:cubicBezTo>
                  <a:cubicBezTo>
                    <a:pt x="356" y="4148"/>
                    <a:pt x="441" y="4123"/>
                    <a:pt x="531" y="4070"/>
                  </a:cubicBezTo>
                  <a:lnTo>
                    <a:pt x="5454" y="1228"/>
                  </a:lnTo>
                  <a:cubicBezTo>
                    <a:pt x="5746" y="1058"/>
                    <a:pt x="5984" y="664"/>
                    <a:pt x="5984" y="344"/>
                  </a:cubicBezTo>
                  <a:cubicBezTo>
                    <a:pt x="5984" y="125"/>
                    <a:pt x="5869" y="0"/>
                    <a:pt x="5701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" name="Google Shape;1012;p31">
              <a:extLst>
                <a:ext uri="{FF2B5EF4-FFF2-40B4-BE49-F238E27FC236}">
                  <a16:creationId xmlns:a16="http://schemas.microsoft.com/office/drawing/2014/main" id="{A1CD7564-60FE-EC44-BA14-64B97B316B8D}"/>
                </a:ext>
              </a:extLst>
            </p:cNvPr>
            <p:cNvSpPr/>
            <p:nvPr/>
          </p:nvSpPr>
          <p:spPr>
            <a:xfrm>
              <a:off x="1664675" y="3535100"/>
              <a:ext cx="199600" cy="132550"/>
            </a:xfrm>
            <a:custGeom>
              <a:avLst/>
              <a:gdLst/>
              <a:ahLst/>
              <a:cxnLst/>
              <a:rect l="l" t="t" r="r" b="b"/>
              <a:pathLst>
                <a:path w="7984" h="5302" extrusionOk="0">
                  <a:moveTo>
                    <a:pt x="7701" y="1"/>
                  </a:moveTo>
                  <a:cubicBezTo>
                    <a:pt x="7627" y="1"/>
                    <a:pt x="7543" y="26"/>
                    <a:pt x="7453" y="78"/>
                  </a:cubicBezTo>
                  <a:lnTo>
                    <a:pt x="534" y="4073"/>
                  </a:lnTo>
                  <a:cubicBezTo>
                    <a:pt x="241" y="4243"/>
                    <a:pt x="1" y="4637"/>
                    <a:pt x="1" y="4957"/>
                  </a:cubicBezTo>
                  <a:cubicBezTo>
                    <a:pt x="1" y="5176"/>
                    <a:pt x="115" y="5302"/>
                    <a:pt x="284" y="5302"/>
                  </a:cubicBezTo>
                  <a:cubicBezTo>
                    <a:pt x="358" y="5302"/>
                    <a:pt x="444" y="5277"/>
                    <a:pt x="534" y="5225"/>
                  </a:cubicBezTo>
                  <a:lnTo>
                    <a:pt x="7453" y="1230"/>
                  </a:lnTo>
                  <a:cubicBezTo>
                    <a:pt x="7745" y="1060"/>
                    <a:pt x="7983" y="666"/>
                    <a:pt x="7983" y="347"/>
                  </a:cubicBezTo>
                  <a:cubicBezTo>
                    <a:pt x="7983" y="127"/>
                    <a:pt x="7869" y="1"/>
                    <a:pt x="7701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" name="Google Shape;1013;p31">
              <a:extLst>
                <a:ext uri="{FF2B5EF4-FFF2-40B4-BE49-F238E27FC236}">
                  <a16:creationId xmlns:a16="http://schemas.microsoft.com/office/drawing/2014/main" id="{239B7361-B9FD-5E42-9EFE-BF834D0FD725}"/>
                </a:ext>
              </a:extLst>
            </p:cNvPr>
            <p:cNvSpPr/>
            <p:nvPr/>
          </p:nvSpPr>
          <p:spPr>
            <a:xfrm>
              <a:off x="1664675" y="3691300"/>
              <a:ext cx="25025" cy="36200"/>
            </a:xfrm>
            <a:custGeom>
              <a:avLst/>
              <a:gdLst/>
              <a:ahLst/>
              <a:cxnLst/>
              <a:rect l="l" t="t" r="r" b="b"/>
              <a:pathLst>
                <a:path w="1001" h="1448" extrusionOk="0">
                  <a:moveTo>
                    <a:pt x="824" y="0"/>
                  </a:moveTo>
                  <a:cubicBezTo>
                    <a:pt x="781" y="0"/>
                    <a:pt x="732" y="15"/>
                    <a:pt x="680" y="44"/>
                  </a:cubicBezTo>
                  <a:lnTo>
                    <a:pt x="320" y="252"/>
                  </a:lnTo>
                  <a:cubicBezTo>
                    <a:pt x="144" y="354"/>
                    <a:pt x="1" y="599"/>
                    <a:pt x="1" y="803"/>
                  </a:cubicBezTo>
                  <a:lnTo>
                    <a:pt x="1" y="1218"/>
                  </a:lnTo>
                  <a:cubicBezTo>
                    <a:pt x="1" y="1363"/>
                    <a:pt x="73" y="1448"/>
                    <a:pt x="178" y="1448"/>
                  </a:cubicBezTo>
                  <a:cubicBezTo>
                    <a:pt x="221" y="1448"/>
                    <a:pt x="269" y="1434"/>
                    <a:pt x="320" y="1405"/>
                  </a:cubicBezTo>
                  <a:lnTo>
                    <a:pt x="680" y="1197"/>
                  </a:lnTo>
                  <a:cubicBezTo>
                    <a:pt x="858" y="1095"/>
                    <a:pt x="1000" y="847"/>
                    <a:pt x="1000" y="643"/>
                  </a:cubicBezTo>
                  <a:lnTo>
                    <a:pt x="1000" y="228"/>
                  </a:lnTo>
                  <a:cubicBezTo>
                    <a:pt x="1000" y="84"/>
                    <a:pt x="929" y="0"/>
                    <a:pt x="824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" name="Google Shape;1014;p31">
              <a:extLst>
                <a:ext uri="{FF2B5EF4-FFF2-40B4-BE49-F238E27FC236}">
                  <a16:creationId xmlns:a16="http://schemas.microsoft.com/office/drawing/2014/main" id="{1374A548-073F-3C4D-864E-9F1954033252}"/>
                </a:ext>
              </a:extLst>
            </p:cNvPr>
            <p:cNvSpPr/>
            <p:nvPr/>
          </p:nvSpPr>
          <p:spPr>
            <a:xfrm>
              <a:off x="1714550" y="3592725"/>
              <a:ext cx="149725" cy="103750"/>
            </a:xfrm>
            <a:custGeom>
              <a:avLst/>
              <a:gdLst/>
              <a:ahLst/>
              <a:cxnLst/>
              <a:rect l="l" t="t" r="r" b="b"/>
              <a:pathLst>
                <a:path w="5989" h="4150" extrusionOk="0">
                  <a:moveTo>
                    <a:pt x="5708" y="0"/>
                  </a:moveTo>
                  <a:cubicBezTo>
                    <a:pt x="5633" y="0"/>
                    <a:pt x="5548" y="25"/>
                    <a:pt x="5458" y="78"/>
                  </a:cubicBezTo>
                  <a:lnTo>
                    <a:pt x="535" y="2920"/>
                  </a:lnTo>
                  <a:cubicBezTo>
                    <a:pt x="239" y="3090"/>
                    <a:pt x="1" y="3485"/>
                    <a:pt x="1" y="3804"/>
                  </a:cubicBezTo>
                  <a:cubicBezTo>
                    <a:pt x="1" y="4023"/>
                    <a:pt x="115" y="4150"/>
                    <a:pt x="285" y="4150"/>
                  </a:cubicBezTo>
                  <a:cubicBezTo>
                    <a:pt x="359" y="4150"/>
                    <a:pt x="445" y="4125"/>
                    <a:pt x="535" y="4073"/>
                  </a:cubicBezTo>
                  <a:lnTo>
                    <a:pt x="5458" y="1230"/>
                  </a:lnTo>
                  <a:cubicBezTo>
                    <a:pt x="5750" y="1061"/>
                    <a:pt x="5988" y="666"/>
                    <a:pt x="5988" y="347"/>
                  </a:cubicBezTo>
                  <a:cubicBezTo>
                    <a:pt x="5988" y="126"/>
                    <a:pt x="5874" y="0"/>
                    <a:pt x="570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5" name="Google Shape;1015;p31">
              <a:extLst>
                <a:ext uri="{FF2B5EF4-FFF2-40B4-BE49-F238E27FC236}">
                  <a16:creationId xmlns:a16="http://schemas.microsoft.com/office/drawing/2014/main" id="{A2E64EC6-97AC-4C48-AA0D-9C8F96F933F2}"/>
                </a:ext>
              </a:extLst>
            </p:cNvPr>
            <p:cNvSpPr/>
            <p:nvPr/>
          </p:nvSpPr>
          <p:spPr>
            <a:xfrm>
              <a:off x="1664675" y="3748925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4" y="1"/>
                  </a:moveTo>
                  <a:cubicBezTo>
                    <a:pt x="781" y="1"/>
                    <a:pt x="732" y="15"/>
                    <a:pt x="680" y="44"/>
                  </a:cubicBezTo>
                  <a:lnTo>
                    <a:pt x="320" y="252"/>
                  </a:lnTo>
                  <a:cubicBezTo>
                    <a:pt x="144" y="354"/>
                    <a:pt x="1" y="603"/>
                    <a:pt x="1" y="807"/>
                  </a:cubicBezTo>
                  <a:lnTo>
                    <a:pt x="1" y="1221"/>
                  </a:lnTo>
                  <a:cubicBezTo>
                    <a:pt x="1" y="1365"/>
                    <a:pt x="72" y="1449"/>
                    <a:pt x="177" y="1449"/>
                  </a:cubicBezTo>
                  <a:cubicBezTo>
                    <a:pt x="220" y="1449"/>
                    <a:pt x="268" y="1434"/>
                    <a:pt x="320" y="1405"/>
                  </a:cubicBezTo>
                  <a:lnTo>
                    <a:pt x="680" y="1197"/>
                  </a:lnTo>
                  <a:cubicBezTo>
                    <a:pt x="858" y="1095"/>
                    <a:pt x="1000" y="847"/>
                    <a:pt x="1000" y="643"/>
                  </a:cubicBezTo>
                  <a:lnTo>
                    <a:pt x="1000" y="228"/>
                  </a:lnTo>
                  <a:cubicBezTo>
                    <a:pt x="1000" y="84"/>
                    <a:pt x="929" y="1"/>
                    <a:pt x="824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6" name="Google Shape;1016;p31">
              <a:extLst>
                <a:ext uri="{FF2B5EF4-FFF2-40B4-BE49-F238E27FC236}">
                  <a16:creationId xmlns:a16="http://schemas.microsoft.com/office/drawing/2014/main" id="{324B84E0-5389-6E4E-A39C-67AE775868FD}"/>
                </a:ext>
              </a:extLst>
            </p:cNvPr>
            <p:cNvSpPr/>
            <p:nvPr/>
          </p:nvSpPr>
          <p:spPr>
            <a:xfrm>
              <a:off x="1714550" y="3650375"/>
              <a:ext cx="149725" cy="103725"/>
            </a:xfrm>
            <a:custGeom>
              <a:avLst/>
              <a:gdLst/>
              <a:ahLst/>
              <a:cxnLst/>
              <a:rect l="l" t="t" r="r" b="b"/>
              <a:pathLst>
                <a:path w="5989" h="4149" extrusionOk="0">
                  <a:moveTo>
                    <a:pt x="5706" y="0"/>
                  </a:moveTo>
                  <a:cubicBezTo>
                    <a:pt x="5632" y="0"/>
                    <a:pt x="5548" y="25"/>
                    <a:pt x="5458" y="77"/>
                  </a:cubicBezTo>
                  <a:lnTo>
                    <a:pt x="535" y="2919"/>
                  </a:lnTo>
                  <a:cubicBezTo>
                    <a:pt x="239" y="3089"/>
                    <a:pt x="1" y="3484"/>
                    <a:pt x="1" y="3803"/>
                  </a:cubicBezTo>
                  <a:cubicBezTo>
                    <a:pt x="1" y="4022"/>
                    <a:pt x="115" y="4149"/>
                    <a:pt x="285" y="4149"/>
                  </a:cubicBezTo>
                  <a:cubicBezTo>
                    <a:pt x="359" y="4149"/>
                    <a:pt x="445" y="4124"/>
                    <a:pt x="535" y="4072"/>
                  </a:cubicBezTo>
                  <a:lnTo>
                    <a:pt x="5458" y="1229"/>
                  </a:lnTo>
                  <a:cubicBezTo>
                    <a:pt x="5750" y="1060"/>
                    <a:pt x="5988" y="665"/>
                    <a:pt x="5988" y="346"/>
                  </a:cubicBezTo>
                  <a:cubicBezTo>
                    <a:pt x="5988" y="126"/>
                    <a:pt x="5874" y="0"/>
                    <a:pt x="570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7" name="Google Shape;1017;p31">
              <a:extLst>
                <a:ext uri="{FF2B5EF4-FFF2-40B4-BE49-F238E27FC236}">
                  <a16:creationId xmlns:a16="http://schemas.microsoft.com/office/drawing/2014/main" id="{DE119D60-7263-CF47-9D0D-70682247A329}"/>
                </a:ext>
              </a:extLst>
            </p:cNvPr>
            <p:cNvSpPr/>
            <p:nvPr/>
          </p:nvSpPr>
          <p:spPr>
            <a:xfrm>
              <a:off x="1664675" y="3806475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3" y="1"/>
                  </a:moveTo>
                  <a:cubicBezTo>
                    <a:pt x="780" y="1"/>
                    <a:pt x="732" y="15"/>
                    <a:pt x="680" y="44"/>
                  </a:cubicBezTo>
                  <a:lnTo>
                    <a:pt x="320" y="251"/>
                  </a:lnTo>
                  <a:cubicBezTo>
                    <a:pt x="144" y="353"/>
                    <a:pt x="1" y="602"/>
                    <a:pt x="1" y="806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8" y="1434"/>
                    <a:pt x="320" y="1404"/>
                  </a:cubicBezTo>
                  <a:lnTo>
                    <a:pt x="680" y="1197"/>
                  </a:lnTo>
                  <a:cubicBezTo>
                    <a:pt x="858" y="1095"/>
                    <a:pt x="1000" y="847"/>
                    <a:pt x="1000" y="646"/>
                  </a:cubicBezTo>
                  <a:lnTo>
                    <a:pt x="1000" y="228"/>
                  </a:lnTo>
                  <a:cubicBezTo>
                    <a:pt x="1000" y="85"/>
                    <a:pt x="928" y="1"/>
                    <a:pt x="823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8" name="Google Shape;1018;p31">
              <a:extLst>
                <a:ext uri="{FF2B5EF4-FFF2-40B4-BE49-F238E27FC236}">
                  <a16:creationId xmlns:a16="http://schemas.microsoft.com/office/drawing/2014/main" id="{6B1AFF0D-7450-ED48-91C4-6D6FD89360AE}"/>
                </a:ext>
              </a:extLst>
            </p:cNvPr>
            <p:cNvSpPr/>
            <p:nvPr/>
          </p:nvSpPr>
          <p:spPr>
            <a:xfrm>
              <a:off x="1714550" y="3707950"/>
              <a:ext cx="149725" cy="103700"/>
            </a:xfrm>
            <a:custGeom>
              <a:avLst/>
              <a:gdLst/>
              <a:ahLst/>
              <a:cxnLst/>
              <a:rect l="l" t="t" r="r" b="b"/>
              <a:pathLst>
                <a:path w="5989" h="4148" extrusionOk="0">
                  <a:moveTo>
                    <a:pt x="5706" y="0"/>
                  </a:moveTo>
                  <a:cubicBezTo>
                    <a:pt x="5632" y="0"/>
                    <a:pt x="5547" y="25"/>
                    <a:pt x="5458" y="76"/>
                  </a:cubicBezTo>
                  <a:lnTo>
                    <a:pt x="535" y="2918"/>
                  </a:lnTo>
                  <a:cubicBezTo>
                    <a:pt x="239" y="3088"/>
                    <a:pt x="1" y="3486"/>
                    <a:pt x="1" y="3802"/>
                  </a:cubicBezTo>
                  <a:cubicBezTo>
                    <a:pt x="1" y="4023"/>
                    <a:pt x="115" y="4148"/>
                    <a:pt x="283" y="4148"/>
                  </a:cubicBezTo>
                  <a:cubicBezTo>
                    <a:pt x="358" y="4148"/>
                    <a:pt x="444" y="4123"/>
                    <a:pt x="535" y="4070"/>
                  </a:cubicBezTo>
                  <a:lnTo>
                    <a:pt x="5458" y="1228"/>
                  </a:lnTo>
                  <a:cubicBezTo>
                    <a:pt x="5750" y="1058"/>
                    <a:pt x="5988" y="663"/>
                    <a:pt x="5988" y="348"/>
                  </a:cubicBezTo>
                  <a:cubicBezTo>
                    <a:pt x="5988" y="126"/>
                    <a:pt x="5873" y="0"/>
                    <a:pt x="570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" name="Google Shape;1019;p31">
              <a:extLst>
                <a:ext uri="{FF2B5EF4-FFF2-40B4-BE49-F238E27FC236}">
                  <a16:creationId xmlns:a16="http://schemas.microsoft.com/office/drawing/2014/main" id="{AC405A19-D28B-BF42-A9A0-14AD430DE105}"/>
                </a:ext>
              </a:extLst>
            </p:cNvPr>
            <p:cNvSpPr/>
            <p:nvPr/>
          </p:nvSpPr>
          <p:spPr>
            <a:xfrm>
              <a:off x="1664675" y="3864025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3" y="1"/>
                  </a:moveTo>
                  <a:cubicBezTo>
                    <a:pt x="780" y="1"/>
                    <a:pt x="732" y="15"/>
                    <a:pt x="680" y="44"/>
                  </a:cubicBezTo>
                  <a:lnTo>
                    <a:pt x="320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8" y="1434"/>
                    <a:pt x="320" y="1404"/>
                  </a:cubicBezTo>
                  <a:lnTo>
                    <a:pt x="680" y="1197"/>
                  </a:lnTo>
                  <a:cubicBezTo>
                    <a:pt x="858" y="1095"/>
                    <a:pt x="1000" y="846"/>
                    <a:pt x="1000" y="646"/>
                  </a:cubicBezTo>
                  <a:lnTo>
                    <a:pt x="1000" y="228"/>
                  </a:lnTo>
                  <a:cubicBezTo>
                    <a:pt x="1000" y="85"/>
                    <a:pt x="928" y="1"/>
                    <a:pt x="823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" name="Google Shape;1020;p31">
              <a:extLst>
                <a:ext uri="{FF2B5EF4-FFF2-40B4-BE49-F238E27FC236}">
                  <a16:creationId xmlns:a16="http://schemas.microsoft.com/office/drawing/2014/main" id="{5917C102-6A85-9B4D-B22D-D16D4B7161AC}"/>
                </a:ext>
              </a:extLst>
            </p:cNvPr>
            <p:cNvSpPr/>
            <p:nvPr/>
          </p:nvSpPr>
          <p:spPr>
            <a:xfrm>
              <a:off x="1714550" y="3765475"/>
              <a:ext cx="149725" cy="103725"/>
            </a:xfrm>
            <a:custGeom>
              <a:avLst/>
              <a:gdLst/>
              <a:ahLst/>
              <a:cxnLst/>
              <a:rect l="l" t="t" r="r" b="b"/>
              <a:pathLst>
                <a:path w="5989" h="4149" extrusionOk="0">
                  <a:moveTo>
                    <a:pt x="5705" y="1"/>
                  </a:moveTo>
                  <a:cubicBezTo>
                    <a:pt x="5631" y="1"/>
                    <a:pt x="5547" y="25"/>
                    <a:pt x="5458" y="76"/>
                  </a:cubicBezTo>
                  <a:lnTo>
                    <a:pt x="535" y="2919"/>
                  </a:lnTo>
                  <a:cubicBezTo>
                    <a:pt x="239" y="3088"/>
                    <a:pt x="1" y="3483"/>
                    <a:pt x="1" y="3802"/>
                  </a:cubicBezTo>
                  <a:cubicBezTo>
                    <a:pt x="1" y="4023"/>
                    <a:pt x="115" y="4149"/>
                    <a:pt x="283" y="4149"/>
                  </a:cubicBezTo>
                  <a:cubicBezTo>
                    <a:pt x="358" y="4149"/>
                    <a:pt x="444" y="4124"/>
                    <a:pt x="535" y="4071"/>
                  </a:cubicBezTo>
                  <a:lnTo>
                    <a:pt x="5458" y="1229"/>
                  </a:lnTo>
                  <a:cubicBezTo>
                    <a:pt x="5750" y="1059"/>
                    <a:pt x="5988" y="664"/>
                    <a:pt x="5988" y="349"/>
                  </a:cubicBezTo>
                  <a:cubicBezTo>
                    <a:pt x="5988" y="126"/>
                    <a:pt x="5873" y="1"/>
                    <a:pt x="5705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" name="Google Shape;1021;p31">
              <a:extLst>
                <a:ext uri="{FF2B5EF4-FFF2-40B4-BE49-F238E27FC236}">
                  <a16:creationId xmlns:a16="http://schemas.microsoft.com/office/drawing/2014/main" id="{A5BFD1BD-DBE0-7C41-AFA6-5D80C14CB27B}"/>
                </a:ext>
              </a:extLst>
            </p:cNvPr>
            <p:cNvSpPr/>
            <p:nvPr/>
          </p:nvSpPr>
          <p:spPr>
            <a:xfrm>
              <a:off x="2563650" y="2800275"/>
              <a:ext cx="374175" cy="249200"/>
            </a:xfrm>
            <a:custGeom>
              <a:avLst/>
              <a:gdLst/>
              <a:ahLst/>
              <a:cxnLst/>
              <a:rect l="l" t="t" r="r" b="b"/>
              <a:pathLst>
                <a:path w="14967" h="9968" extrusionOk="0">
                  <a:moveTo>
                    <a:pt x="14672" y="0"/>
                  </a:moveTo>
                  <a:cubicBezTo>
                    <a:pt x="14600" y="0"/>
                    <a:pt x="14519" y="24"/>
                    <a:pt x="14433" y="73"/>
                  </a:cubicBezTo>
                  <a:lnTo>
                    <a:pt x="531" y="8100"/>
                  </a:lnTo>
                  <a:cubicBezTo>
                    <a:pt x="239" y="8269"/>
                    <a:pt x="1" y="8681"/>
                    <a:pt x="1" y="9021"/>
                  </a:cubicBezTo>
                  <a:lnTo>
                    <a:pt x="1" y="9589"/>
                  </a:lnTo>
                  <a:cubicBezTo>
                    <a:pt x="1" y="9830"/>
                    <a:pt x="120" y="9968"/>
                    <a:pt x="294" y="9968"/>
                  </a:cubicBezTo>
                  <a:cubicBezTo>
                    <a:pt x="365" y="9968"/>
                    <a:pt x="446" y="9944"/>
                    <a:pt x="531" y="9895"/>
                  </a:cubicBezTo>
                  <a:lnTo>
                    <a:pt x="14433" y="1803"/>
                  </a:lnTo>
                  <a:cubicBezTo>
                    <a:pt x="14729" y="1633"/>
                    <a:pt x="14967" y="1219"/>
                    <a:pt x="14967" y="878"/>
                  </a:cubicBezTo>
                  <a:lnTo>
                    <a:pt x="14967" y="379"/>
                  </a:lnTo>
                  <a:cubicBezTo>
                    <a:pt x="14967" y="140"/>
                    <a:pt x="14847" y="0"/>
                    <a:pt x="14672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" name="Google Shape;1022;p31">
              <a:extLst>
                <a:ext uri="{FF2B5EF4-FFF2-40B4-BE49-F238E27FC236}">
                  <a16:creationId xmlns:a16="http://schemas.microsoft.com/office/drawing/2014/main" id="{88CB7F6E-7943-AE40-A4EF-AEB7976D1F92}"/>
                </a:ext>
              </a:extLst>
            </p:cNvPr>
            <p:cNvSpPr/>
            <p:nvPr/>
          </p:nvSpPr>
          <p:spPr>
            <a:xfrm>
              <a:off x="2563650" y="2857775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0"/>
                  </a:moveTo>
                  <a:cubicBezTo>
                    <a:pt x="16605" y="0"/>
                    <a:pt x="16519" y="25"/>
                    <a:pt x="16429" y="78"/>
                  </a:cubicBezTo>
                  <a:lnTo>
                    <a:pt x="531" y="9254"/>
                  </a:lnTo>
                  <a:cubicBezTo>
                    <a:pt x="239" y="9424"/>
                    <a:pt x="1" y="9818"/>
                    <a:pt x="1" y="10138"/>
                  </a:cubicBezTo>
                  <a:cubicBezTo>
                    <a:pt x="1" y="10359"/>
                    <a:pt x="115" y="10484"/>
                    <a:pt x="282" y="10484"/>
                  </a:cubicBezTo>
                  <a:cubicBezTo>
                    <a:pt x="356" y="10484"/>
                    <a:pt x="441" y="10459"/>
                    <a:pt x="531" y="10406"/>
                  </a:cubicBezTo>
                  <a:lnTo>
                    <a:pt x="16429" y="1230"/>
                  </a:lnTo>
                  <a:cubicBezTo>
                    <a:pt x="16721" y="1061"/>
                    <a:pt x="16960" y="662"/>
                    <a:pt x="16960" y="347"/>
                  </a:cubicBezTo>
                  <a:cubicBezTo>
                    <a:pt x="16960" y="126"/>
                    <a:pt x="16846" y="0"/>
                    <a:pt x="16679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" name="Google Shape;1023;p31">
              <a:extLst>
                <a:ext uri="{FF2B5EF4-FFF2-40B4-BE49-F238E27FC236}">
                  <a16:creationId xmlns:a16="http://schemas.microsoft.com/office/drawing/2014/main" id="{5C8CE2ED-49D4-994C-A560-E3035B21B202}"/>
                </a:ext>
              </a:extLst>
            </p:cNvPr>
            <p:cNvSpPr/>
            <p:nvPr/>
          </p:nvSpPr>
          <p:spPr>
            <a:xfrm>
              <a:off x="2563650" y="2915300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9" y="1"/>
                  </a:moveTo>
                  <a:cubicBezTo>
                    <a:pt x="16604" y="1"/>
                    <a:pt x="16519" y="26"/>
                    <a:pt x="16429" y="78"/>
                  </a:cubicBezTo>
                  <a:lnTo>
                    <a:pt x="531" y="9258"/>
                  </a:lnTo>
                  <a:cubicBezTo>
                    <a:pt x="239" y="9425"/>
                    <a:pt x="1" y="9822"/>
                    <a:pt x="1" y="10139"/>
                  </a:cubicBezTo>
                  <a:cubicBezTo>
                    <a:pt x="1" y="10359"/>
                    <a:pt x="115" y="10484"/>
                    <a:pt x="282" y="10484"/>
                  </a:cubicBezTo>
                  <a:cubicBezTo>
                    <a:pt x="356" y="10484"/>
                    <a:pt x="441" y="10460"/>
                    <a:pt x="531" y="10407"/>
                  </a:cubicBezTo>
                  <a:lnTo>
                    <a:pt x="16429" y="1231"/>
                  </a:lnTo>
                  <a:cubicBezTo>
                    <a:pt x="16721" y="1061"/>
                    <a:pt x="16960" y="666"/>
                    <a:pt x="16960" y="347"/>
                  </a:cubicBezTo>
                  <a:cubicBezTo>
                    <a:pt x="16960" y="126"/>
                    <a:pt x="16846" y="1"/>
                    <a:pt x="16679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" name="Google Shape;1024;p31">
              <a:extLst>
                <a:ext uri="{FF2B5EF4-FFF2-40B4-BE49-F238E27FC236}">
                  <a16:creationId xmlns:a16="http://schemas.microsoft.com/office/drawing/2014/main" id="{A453FD02-53DA-E243-B238-418DE91EE36B}"/>
                </a:ext>
              </a:extLst>
            </p:cNvPr>
            <p:cNvSpPr/>
            <p:nvPr/>
          </p:nvSpPr>
          <p:spPr>
            <a:xfrm>
              <a:off x="2563650" y="2972875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7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6"/>
                  </a:lnTo>
                  <a:cubicBezTo>
                    <a:pt x="239" y="9427"/>
                    <a:pt x="1" y="9821"/>
                    <a:pt x="1" y="10137"/>
                  </a:cubicBezTo>
                  <a:cubicBezTo>
                    <a:pt x="1" y="10359"/>
                    <a:pt x="116" y="10484"/>
                    <a:pt x="284" y="10484"/>
                  </a:cubicBezTo>
                  <a:cubicBezTo>
                    <a:pt x="358" y="10484"/>
                    <a:pt x="442" y="10460"/>
                    <a:pt x="531" y="10409"/>
                  </a:cubicBezTo>
                  <a:lnTo>
                    <a:pt x="16429" y="1230"/>
                  </a:lnTo>
                  <a:cubicBezTo>
                    <a:pt x="16721" y="1059"/>
                    <a:pt x="16960" y="665"/>
                    <a:pt x="16960" y="345"/>
                  </a:cubicBezTo>
                  <a:cubicBezTo>
                    <a:pt x="16960" y="126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" name="Google Shape;1025;p31">
              <a:extLst>
                <a:ext uri="{FF2B5EF4-FFF2-40B4-BE49-F238E27FC236}">
                  <a16:creationId xmlns:a16="http://schemas.microsoft.com/office/drawing/2014/main" id="{8C412CC1-30FD-5E44-BDE5-827C6C824D48}"/>
                </a:ext>
              </a:extLst>
            </p:cNvPr>
            <p:cNvSpPr/>
            <p:nvPr/>
          </p:nvSpPr>
          <p:spPr>
            <a:xfrm>
              <a:off x="2563650" y="3030450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6" y="1"/>
                  </a:moveTo>
                  <a:cubicBezTo>
                    <a:pt x="16603" y="1"/>
                    <a:pt x="16518" y="25"/>
                    <a:pt x="16429" y="76"/>
                  </a:cubicBezTo>
                  <a:lnTo>
                    <a:pt x="531" y="9255"/>
                  </a:lnTo>
                  <a:cubicBezTo>
                    <a:pt x="239" y="9425"/>
                    <a:pt x="1" y="9820"/>
                    <a:pt x="1" y="10139"/>
                  </a:cubicBezTo>
                  <a:cubicBezTo>
                    <a:pt x="1" y="10359"/>
                    <a:pt x="115" y="10485"/>
                    <a:pt x="283" y="10485"/>
                  </a:cubicBezTo>
                  <a:cubicBezTo>
                    <a:pt x="357" y="10485"/>
                    <a:pt x="442" y="10460"/>
                    <a:pt x="531" y="10408"/>
                  </a:cubicBezTo>
                  <a:lnTo>
                    <a:pt x="16429" y="1229"/>
                  </a:lnTo>
                  <a:cubicBezTo>
                    <a:pt x="16721" y="1058"/>
                    <a:pt x="16960" y="664"/>
                    <a:pt x="16960" y="347"/>
                  </a:cubicBezTo>
                  <a:cubicBezTo>
                    <a:pt x="16960" y="126"/>
                    <a:pt x="16845" y="1"/>
                    <a:pt x="16676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" name="Google Shape;1026;p31">
              <a:extLst>
                <a:ext uri="{FF2B5EF4-FFF2-40B4-BE49-F238E27FC236}">
                  <a16:creationId xmlns:a16="http://schemas.microsoft.com/office/drawing/2014/main" id="{99F33E80-458A-644D-A931-CADDDCCB2A68}"/>
                </a:ext>
              </a:extLst>
            </p:cNvPr>
            <p:cNvSpPr/>
            <p:nvPr/>
          </p:nvSpPr>
          <p:spPr>
            <a:xfrm>
              <a:off x="2563650" y="3088025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1"/>
                  </a:moveTo>
                  <a:cubicBezTo>
                    <a:pt x="16604" y="1"/>
                    <a:pt x="16519" y="25"/>
                    <a:pt x="16429" y="78"/>
                  </a:cubicBezTo>
                  <a:lnTo>
                    <a:pt x="531" y="9254"/>
                  </a:lnTo>
                  <a:cubicBezTo>
                    <a:pt x="239" y="9424"/>
                    <a:pt x="1" y="9819"/>
                    <a:pt x="1" y="10138"/>
                  </a:cubicBezTo>
                  <a:cubicBezTo>
                    <a:pt x="1" y="10359"/>
                    <a:pt x="115" y="10484"/>
                    <a:pt x="281" y="10484"/>
                  </a:cubicBezTo>
                  <a:cubicBezTo>
                    <a:pt x="356" y="10484"/>
                    <a:pt x="441" y="10459"/>
                    <a:pt x="531" y="10406"/>
                  </a:cubicBezTo>
                  <a:lnTo>
                    <a:pt x="16429" y="1231"/>
                  </a:lnTo>
                  <a:cubicBezTo>
                    <a:pt x="16721" y="1060"/>
                    <a:pt x="16960" y="663"/>
                    <a:pt x="16960" y="346"/>
                  </a:cubicBezTo>
                  <a:cubicBezTo>
                    <a:pt x="16960" y="126"/>
                    <a:pt x="16846" y="1"/>
                    <a:pt x="16679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" name="Google Shape;1027;p31">
              <a:extLst>
                <a:ext uri="{FF2B5EF4-FFF2-40B4-BE49-F238E27FC236}">
                  <a16:creationId xmlns:a16="http://schemas.microsoft.com/office/drawing/2014/main" id="{A70D111C-F1F3-3A43-95EE-B081BA80F776}"/>
                </a:ext>
              </a:extLst>
            </p:cNvPr>
            <p:cNvSpPr/>
            <p:nvPr/>
          </p:nvSpPr>
          <p:spPr>
            <a:xfrm>
              <a:off x="2563650" y="3145600"/>
              <a:ext cx="424000" cy="262075"/>
            </a:xfrm>
            <a:custGeom>
              <a:avLst/>
              <a:gdLst/>
              <a:ahLst/>
              <a:cxnLst/>
              <a:rect l="l" t="t" r="r" b="b"/>
              <a:pathLst>
                <a:path w="16960" h="10483" extrusionOk="0">
                  <a:moveTo>
                    <a:pt x="16677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6"/>
                  </a:lnTo>
                  <a:cubicBezTo>
                    <a:pt x="239" y="9423"/>
                    <a:pt x="1" y="9821"/>
                    <a:pt x="1" y="10136"/>
                  </a:cubicBezTo>
                  <a:cubicBezTo>
                    <a:pt x="1" y="10358"/>
                    <a:pt x="115" y="10483"/>
                    <a:pt x="281" y="10483"/>
                  </a:cubicBezTo>
                  <a:cubicBezTo>
                    <a:pt x="356" y="10483"/>
                    <a:pt x="441" y="10458"/>
                    <a:pt x="531" y="10405"/>
                  </a:cubicBezTo>
                  <a:lnTo>
                    <a:pt x="16429" y="1229"/>
                  </a:lnTo>
                  <a:cubicBezTo>
                    <a:pt x="16721" y="1059"/>
                    <a:pt x="16960" y="665"/>
                    <a:pt x="16960" y="345"/>
                  </a:cubicBezTo>
                  <a:cubicBezTo>
                    <a:pt x="16960" y="126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" name="Google Shape;1028;p31">
              <a:extLst>
                <a:ext uri="{FF2B5EF4-FFF2-40B4-BE49-F238E27FC236}">
                  <a16:creationId xmlns:a16="http://schemas.microsoft.com/office/drawing/2014/main" id="{EA9CBC54-0FF1-F240-A77C-6614756DB9DD}"/>
                </a:ext>
              </a:extLst>
            </p:cNvPr>
            <p:cNvSpPr/>
            <p:nvPr/>
          </p:nvSpPr>
          <p:spPr>
            <a:xfrm>
              <a:off x="2563650" y="3203125"/>
              <a:ext cx="424000" cy="262175"/>
            </a:xfrm>
            <a:custGeom>
              <a:avLst/>
              <a:gdLst/>
              <a:ahLst/>
              <a:cxnLst/>
              <a:rect l="l" t="t" r="r" b="b"/>
              <a:pathLst>
                <a:path w="16960" h="10487" extrusionOk="0">
                  <a:moveTo>
                    <a:pt x="16678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7"/>
                  </a:lnTo>
                  <a:cubicBezTo>
                    <a:pt x="239" y="9427"/>
                    <a:pt x="1" y="9821"/>
                    <a:pt x="1" y="10141"/>
                  </a:cubicBezTo>
                  <a:cubicBezTo>
                    <a:pt x="1" y="10360"/>
                    <a:pt x="115" y="10486"/>
                    <a:pt x="283" y="10486"/>
                  </a:cubicBezTo>
                  <a:cubicBezTo>
                    <a:pt x="357" y="10486"/>
                    <a:pt x="441" y="10461"/>
                    <a:pt x="531" y="10409"/>
                  </a:cubicBezTo>
                  <a:lnTo>
                    <a:pt x="16429" y="1230"/>
                  </a:lnTo>
                  <a:cubicBezTo>
                    <a:pt x="16721" y="1060"/>
                    <a:pt x="16960" y="666"/>
                    <a:pt x="16960" y="346"/>
                  </a:cubicBezTo>
                  <a:cubicBezTo>
                    <a:pt x="16960" y="126"/>
                    <a:pt x="16845" y="0"/>
                    <a:pt x="16678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" name="Google Shape;1029;p31">
              <a:extLst>
                <a:ext uri="{FF2B5EF4-FFF2-40B4-BE49-F238E27FC236}">
                  <a16:creationId xmlns:a16="http://schemas.microsoft.com/office/drawing/2014/main" id="{FBBD49D5-3C17-1E4F-A06C-B7B1D10231A8}"/>
                </a:ext>
              </a:extLst>
            </p:cNvPr>
            <p:cNvSpPr/>
            <p:nvPr/>
          </p:nvSpPr>
          <p:spPr>
            <a:xfrm>
              <a:off x="2563650" y="3260725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1"/>
                  </a:moveTo>
                  <a:cubicBezTo>
                    <a:pt x="16605" y="1"/>
                    <a:pt x="16519" y="26"/>
                    <a:pt x="16429" y="78"/>
                  </a:cubicBezTo>
                  <a:lnTo>
                    <a:pt x="531" y="9255"/>
                  </a:lnTo>
                  <a:cubicBezTo>
                    <a:pt x="239" y="9424"/>
                    <a:pt x="1" y="9819"/>
                    <a:pt x="1" y="10138"/>
                  </a:cubicBezTo>
                  <a:cubicBezTo>
                    <a:pt x="1" y="10357"/>
                    <a:pt x="115" y="10483"/>
                    <a:pt x="283" y="10483"/>
                  </a:cubicBezTo>
                  <a:cubicBezTo>
                    <a:pt x="357" y="10483"/>
                    <a:pt x="442" y="10459"/>
                    <a:pt x="531" y="10407"/>
                  </a:cubicBezTo>
                  <a:lnTo>
                    <a:pt x="16429" y="1227"/>
                  </a:lnTo>
                  <a:cubicBezTo>
                    <a:pt x="16721" y="1061"/>
                    <a:pt x="16960" y="663"/>
                    <a:pt x="16960" y="347"/>
                  </a:cubicBezTo>
                  <a:cubicBezTo>
                    <a:pt x="16960" y="126"/>
                    <a:pt x="16846" y="1"/>
                    <a:pt x="16679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0" name="Google Shape;1030;p31">
              <a:extLst>
                <a:ext uri="{FF2B5EF4-FFF2-40B4-BE49-F238E27FC236}">
                  <a16:creationId xmlns:a16="http://schemas.microsoft.com/office/drawing/2014/main" id="{6029D1C2-E3A4-7A42-BD19-E66E8376CFDA}"/>
                </a:ext>
              </a:extLst>
            </p:cNvPr>
            <p:cNvSpPr/>
            <p:nvPr/>
          </p:nvSpPr>
          <p:spPr>
            <a:xfrm>
              <a:off x="1965050" y="3045050"/>
              <a:ext cx="548750" cy="852325"/>
            </a:xfrm>
            <a:custGeom>
              <a:avLst/>
              <a:gdLst/>
              <a:ahLst/>
              <a:cxnLst/>
              <a:rect l="l" t="t" r="r" b="b"/>
              <a:pathLst>
                <a:path w="21950" h="34093" extrusionOk="0">
                  <a:moveTo>
                    <a:pt x="21655" y="1"/>
                  </a:moveTo>
                  <a:cubicBezTo>
                    <a:pt x="21584" y="1"/>
                    <a:pt x="21504" y="24"/>
                    <a:pt x="21419" y="74"/>
                  </a:cubicBezTo>
                  <a:lnTo>
                    <a:pt x="534" y="12132"/>
                  </a:lnTo>
                  <a:cubicBezTo>
                    <a:pt x="238" y="12302"/>
                    <a:pt x="1" y="12713"/>
                    <a:pt x="1" y="13054"/>
                  </a:cubicBezTo>
                  <a:lnTo>
                    <a:pt x="1" y="33711"/>
                  </a:lnTo>
                  <a:cubicBezTo>
                    <a:pt x="1" y="33952"/>
                    <a:pt x="121" y="34093"/>
                    <a:pt x="296" y="34093"/>
                  </a:cubicBezTo>
                  <a:cubicBezTo>
                    <a:pt x="368" y="34093"/>
                    <a:pt x="449" y="34070"/>
                    <a:pt x="534" y="34020"/>
                  </a:cubicBezTo>
                  <a:lnTo>
                    <a:pt x="21419" y="21961"/>
                  </a:lnTo>
                  <a:cubicBezTo>
                    <a:pt x="21712" y="21791"/>
                    <a:pt x="21950" y="21380"/>
                    <a:pt x="21950" y="21039"/>
                  </a:cubicBezTo>
                  <a:lnTo>
                    <a:pt x="21950" y="383"/>
                  </a:lnTo>
                  <a:cubicBezTo>
                    <a:pt x="21950" y="141"/>
                    <a:pt x="21830" y="1"/>
                    <a:pt x="21655" y="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1" name="Google Shape;1031;p31">
              <a:extLst>
                <a:ext uri="{FF2B5EF4-FFF2-40B4-BE49-F238E27FC236}">
                  <a16:creationId xmlns:a16="http://schemas.microsoft.com/office/drawing/2014/main" id="{AE7930DE-1663-6E44-B42B-C4B9B075462B}"/>
                </a:ext>
              </a:extLst>
            </p:cNvPr>
            <p:cNvSpPr/>
            <p:nvPr/>
          </p:nvSpPr>
          <p:spPr>
            <a:xfrm>
              <a:off x="1965050" y="3339850"/>
              <a:ext cx="548750" cy="557525"/>
            </a:xfrm>
            <a:custGeom>
              <a:avLst/>
              <a:gdLst/>
              <a:ahLst/>
              <a:cxnLst/>
              <a:rect l="l" t="t" r="r" b="b"/>
              <a:pathLst>
                <a:path w="21950" h="22301" extrusionOk="0">
                  <a:moveTo>
                    <a:pt x="16122" y="0"/>
                  </a:moveTo>
                  <a:lnTo>
                    <a:pt x="12634" y="6178"/>
                  </a:lnTo>
                  <a:lnTo>
                    <a:pt x="15085" y="9357"/>
                  </a:lnTo>
                  <a:lnTo>
                    <a:pt x="15085" y="9357"/>
                  </a:lnTo>
                  <a:lnTo>
                    <a:pt x="6984" y="2373"/>
                  </a:lnTo>
                  <a:lnTo>
                    <a:pt x="1" y="17493"/>
                  </a:lnTo>
                  <a:lnTo>
                    <a:pt x="1" y="21919"/>
                  </a:lnTo>
                  <a:cubicBezTo>
                    <a:pt x="1" y="22160"/>
                    <a:pt x="121" y="22301"/>
                    <a:pt x="296" y="22301"/>
                  </a:cubicBezTo>
                  <a:cubicBezTo>
                    <a:pt x="368" y="22301"/>
                    <a:pt x="449" y="22278"/>
                    <a:pt x="534" y="22228"/>
                  </a:cubicBezTo>
                  <a:lnTo>
                    <a:pt x="21419" y="10169"/>
                  </a:lnTo>
                  <a:cubicBezTo>
                    <a:pt x="21712" y="9999"/>
                    <a:pt x="21950" y="9588"/>
                    <a:pt x="21950" y="9247"/>
                  </a:cubicBezTo>
                  <a:lnTo>
                    <a:pt x="21950" y="5328"/>
                  </a:lnTo>
                  <a:lnTo>
                    <a:pt x="16122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2" name="Google Shape;1032;p31">
              <a:extLst>
                <a:ext uri="{FF2B5EF4-FFF2-40B4-BE49-F238E27FC236}">
                  <a16:creationId xmlns:a16="http://schemas.microsoft.com/office/drawing/2014/main" id="{D40E1481-FF7A-B44F-AEA6-4F1E19A3A3D8}"/>
                </a:ext>
              </a:extLst>
            </p:cNvPr>
            <p:cNvSpPr/>
            <p:nvPr/>
          </p:nvSpPr>
          <p:spPr>
            <a:xfrm>
              <a:off x="2349725" y="3175600"/>
              <a:ext cx="78650" cy="101625"/>
            </a:xfrm>
            <a:custGeom>
              <a:avLst/>
              <a:gdLst/>
              <a:ahLst/>
              <a:cxnLst/>
              <a:rect l="l" t="t" r="r" b="b"/>
              <a:pathLst>
                <a:path w="3146" h="4065" extrusionOk="0">
                  <a:moveTo>
                    <a:pt x="2277" y="1"/>
                  </a:moveTo>
                  <a:cubicBezTo>
                    <a:pt x="2066" y="1"/>
                    <a:pt x="1827" y="70"/>
                    <a:pt x="1575" y="216"/>
                  </a:cubicBezTo>
                  <a:cubicBezTo>
                    <a:pt x="704" y="719"/>
                    <a:pt x="1" y="1936"/>
                    <a:pt x="1" y="2939"/>
                  </a:cubicBezTo>
                  <a:cubicBezTo>
                    <a:pt x="1" y="3653"/>
                    <a:pt x="355" y="4064"/>
                    <a:pt x="872" y="4064"/>
                  </a:cubicBezTo>
                  <a:cubicBezTo>
                    <a:pt x="1084" y="4064"/>
                    <a:pt x="1322" y="3996"/>
                    <a:pt x="1575" y="3851"/>
                  </a:cubicBezTo>
                  <a:cubicBezTo>
                    <a:pt x="2442" y="3347"/>
                    <a:pt x="3146" y="2127"/>
                    <a:pt x="3146" y="1124"/>
                  </a:cubicBezTo>
                  <a:cubicBezTo>
                    <a:pt x="3146" y="413"/>
                    <a:pt x="2792" y="1"/>
                    <a:pt x="227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3" name="Google Shape;1033;p31">
              <a:extLst>
                <a:ext uri="{FF2B5EF4-FFF2-40B4-BE49-F238E27FC236}">
                  <a16:creationId xmlns:a16="http://schemas.microsoft.com/office/drawing/2014/main" id="{D1749060-37C7-9246-9880-AAA1695EDF45}"/>
                </a:ext>
              </a:extLst>
            </p:cNvPr>
            <p:cNvSpPr/>
            <p:nvPr/>
          </p:nvSpPr>
          <p:spPr>
            <a:xfrm>
              <a:off x="1615900" y="2310675"/>
              <a:ext cx="1371750" cy="953075"/>
            </a:xfrm>
            <a:custGeom>
              <a:avLst/>
              <a:gdLst/>
              <a:ahLst/>
              <a:cxnLst/>
              <a:rect l="l" t="t" r="r" b="b"/>
              <a:pathLst>
                <a:path w="54870" h="38123" extrusionOk="0">
                  <a:moveTo>
                    <a:pt x="54577" y="1"/>
                  </a:moveTo>
                  <a:cubicBezTo>
                    <a:pt x="54505" y="1"/>
                    <a:pt x="54425" y="24"/>
                    <a:pt x="54339" y="74"/>
                  </a:cubicBezTo>
                  <a:lnTo>
                    <a:pt x="530" y="31138"/>
                  </a:lnTo>
                  <a:cubicBezTo>
                    <a:pt x="238" y="31308"/>
                    <a:pt x="0" y="31719"/>
                    <a:pt x="0" y="32060"/>
                  </a:cubicBezTo>
                  <a:lnTo>
                    <a:pt x="0" y="37743"/>
                  </a:lnTo>
                  <a:cubicBezTo>
                    <a:pt x="0" y="37984"/>
                    <a:pt x="119" y="38123"/>
                    <a:pt x="293" y="38123"/>
                  </a:cubicBezTo>
                  <a:cubicBezTo>
                    <a:pt x="364" y="38123"/>
                    <a:pt x="445" y="38099"/>
                    <a:pt x="530" y="38049"/>
                  </a:cubicBezTo>
                  <a:lnTo>
                    <a:pt x="54339" y="6985"/>
                  </a:lnTo>
                  <a:cubicBezTo>
                    <a:pt x="54631" y="6816"/>
                    <a:pt x="54870" y="6404"/>
                    <a:pt x="54870" y="6064"/>
                  </a:cubicBezTo>
                  <a:lnTo>
                    <a:pt x="54870" y="380"/>
                  </a:lnTo>
                  <a:cubicBezTo>
                    <a:pt x="54870" y="139"/>
                    <a:pt x="54750" y="1"/>
                    <a:pt x="5457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4" name="Google Shape;1034;p31">
              <a:extLst>
                <a:ext uri="{FF2B5EF4-FFF2-40B4-BE49-F238E27FC236}">
                  <a16:creationId xmlns:a16="http://schemas.microsoft.com/office/drawing/2014/main" id="{CFE119B7-5866-234F-AA5E-19E2DBDDECF1}"/>
                </a:ext>
              </a:extLst>
            </p:cNvPr>
            <p:cNvSpPr/>
            <p:nvPr/>
          </p:nvSpPr>
          <p:spPr>
            <a:xfrm>
              <a:off x="2488800" y="2427250"/>
              <a:ext cx="399150" cy="270050"/>
            </a:xfrm>
            <a:custGeom>
              <a:avLst/>
              <a:gdLst/>
              <a:ahLst/>
              <a:cxnLst/>
              <a:rect l="l" t="t" r="r" b="b"/>
              <a:pathLst>
                <a:path w="15966" h="10802" extrusionOk="0">
                  <a:moveTo>
                    <a:pt x="15965" y="1"/>
                  </a:moveTo>
                  <a:lnTo>
                    <a:pt x="319" y="9030"/>
                  </a:lnTo>
                  <a:cubicBezTo>
                    <a:pt x="146" y="9132"/>
                    <a:pt x="0" y="9380"/>
                    <a:pt x="0" y="9584"/>
                  </a:cubicBezTo>
                  <a:lnTo>
                    <a:pt x="3" y="10574"/>
                  </a:lnTo>
                  <a:cubicBezTo>
                    <a:pt x="3" y="10718"/>
                    <a:pt x="75" y="10802"/>
                    <a:pt x="178" y="10802"/>
                  </a:cubicBezTo>
                  <a:cubicBezTo>
                    <a:pt x="221" y="10802"/>
                    <a:pt x="269" y="10787"/>
                    <a:pt x="319" y="10758"/>
                  </a:cubicBezTo>
                  <a:lnTo>
                    <a:pt x="15965" y="1727"/>
                  </a:lnTo>
                  <a:lnTo>
                    <a:pt x="15965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" name="Google Shape;1035;p31">
              <a:extLst>
                <a:ext uri="{FF2B5EF4-FFF2-40B4-BE49-F238E27FC236}">
                  <a16:creationId xmlns:a16="http://schemas.microsoft.com/office/drawing/2014/main" id="{17808E81-73C4-294D-AA09-F9CE6151775C}"/>
                </a:ext>
              </a:extLst>
            </p:cNvPr>
            <p:cNvSpPr/>
            <p:nvPr/>
          </p:nvSpPr>
          <p:spPr>
            <a:xfrm>
              <a:off x="2887925" y="2401925"/>
              <a:ext cx="49900" cy="68525"/>
            </a:xfrm>
            <a:custGeom>
              <a:avLst/>
              <a:gdLst/>
              <a:ahLst/>
              <a:cxnLst/>
              <a:rect l="l" t="t" r="r" b="b"/>
              <a:pathLst>
                <a:path w="1996" h="2741" extrusionOk="0">
                  <a:moveTo>
                    <a:pt x="1818" y="1"/>
                  </a:moveTo>
                  <a:cubicBezTo>
                    <a:pt x="1775" y="1"/>
                    <a:pt x="1727" y="15"/>
                    <a:pt x="1676" y="45"/>
                  </a:cubicBezTo>
                  <a:lnTo>
                    <a:pt x="0" y="1014"/>
                  </a:lnTo>
                  <a:lnTo>
                    <a:pt x="0" y="2740"/>
                  </a:lnTo>
                  <a:lnTo>
                    <a:pt x="1676" y="1772"/>
                  </a:lnTo>
                  <a:cubicBezTo>
                    <a:pt x="1850" y="1670"/>
                    <a:pt x="1996" y="1422"/>
                    <a:pt x="1996" y="1221"/>
                  </a:cubicBezTo>
                  <a:lnTo>
                    <a:pt x="1996" y="228"/>
                  </a:lnTo>
                  <a:cubicBezTo>
                    <a:pt x="1996" y="84"/>
                    <a:pt x="1923" y="1"/>
                    <a:pt x="1818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6" name="Google Shape;1036;p31">
              <a:extLst>
                <a:ext uri="{FF2B5EF4-FFF2-40B4-BE49-F238E27FC236}">
                  <a16:creationId xmlns:a16="http://schemas.microsoft.com/office/drawing/2014/main" id="{39DFD6DC-C7FC-7244-9AD1-71781000A9A9}"/>
                </a:ext>
              </a:extLst>
            </p:cNvPr>
            <p:cNvSpPr/>
            <p:nvPr/>
          </p:nvSpPr>
          <p:spPr>
            <a:xfrm>
              <a:off x="2902375" y="2418750"/>
              <a:ext cx="25775" cy="31375"/>
            </a:xfrm>
            <a:custGeom>
              <a:avLst/>
              <a:gdLst/>
              <a:ahLst/>
              <a:cxnLst/>
              <a:rect l="l" t="t" r="r" b="b"/>
              <a:pathLst>
                <a:path w="1031" h="1255" extrusionOk="0">
                  <a:moveTo>
                    <a:pt x="527" y="140"/>
                  </a:moveTo>
                  <a:cubicBezTo>
                    <a:pt x="544" y="140"/>
                    <a:pt x="561" y="143"/>
                    <a:pt x="575" y="153"/>
                  </a:cubicBezTo>
                  <a:cubicBezTo>
                    <a:pt x="640" y="188"/>
                    <a:pt x="677" y="296"/>
                    <a:pt x="677" y="432"/>
                  </a:cubicBezTo>
                  <a:cubicBezTo>
                    <a:pt x="677" y="691"/>
                    <a:pt x="538" y="994"/>
                    <a:pt x="374" y="1088"/>
                  </a:cubicBezTo>
                  <a:cubicBezTo>
                    <a:pt x="342" y="1106"/>
                    <a:pt x="314" y="1115"/>
                    <a:pt x="289" y="1115"/>
                  </a:cubicBezTo>
                  <a:cubicBezTo>
                    <a:pt x="270" y="1115"/>
                    <a:pt x="254" y="1111"/>
                    <a:pt x="238" y="1102"/>
                  </a:cubicBezTo>
                  <a:cubicBezTo>
                    <a:pt x="177" y="1065"/>
                    <a:pt x="139" y="959"/>
                    <a:pt x="139" y="823"/>
                  </a:cubicBezTo>
                  <a:cubicBezTo>
                    <a:pt x="139" y="561"/>
                    <a:pt x="279" y="259"/>
                    <a:pt x="442" y="164"/>
                  </a:cubicBezTo>
                  <a:cubicBezTo>
                    <a:pt x="473" y="147"/>
                    <a:pt x="500" y="140"/>
                    <a:pt x="527" y="140"/>
                  </a:cubicBezTo>
                  <a:close/>
                  <a:moveTo>
                    <a:pt x="527" y="0"/>
                  </a:moveTo>
                  <a:cubicBezTo>
                    <a:pt x="478" y="0"/>
                    <a:pt x="426" y="15"/>
                    <a:pt x="374" y="45"/>
                  </a:cubicBezTo>
                  <a:cubicBezTo>
                    <a:pt x="164" y="167"/>
                    <a:pt x="1" y="507"/>
                    <a:pt x="1" y="823"/>
                  </a:cubicBezTo>
                  <a:cubicBezTo>
                    <a:pt x="1" y="1014"/>
                    <a:pt x="62" y="1160"/>
                    <a:pt x="170" y="1221"/>
                  </a:cubicBezTo>
                  <a:cubicBezTo>
                    <a:pt x="208" y="1242"/>
                    <a:pt x="249" y="1255"/>
                    <a:pt x="289" y="1255"/>
                  </a:cubicBezTo>
                  <a:cubicBezTo>
                    <a:pt x="337" y="1255"/>
                    <a:pt x="391" y="1238"/>
                    <a:pt x="442" y="1207"/>
                  </a:cubicBezTo>
                  <a:cubicBezTo>
                    <a:pt x="568" y="1136"/>
                    <a:pt x="677" y="983"/>
                    <a:pt x="745" y="803"/>
                  </a:cubicBezTo>
                  <a:lnTo>
                    <a:pt x="932" y="864"/>
                  </a:lnTo>
                  <a:cubicBezTo>
                    <a:pt x="939" y="864"/>
                    <a:pt x="946" y="867"/>
                    <a:pt x="952" y="867"/>
                  </a:cubicBezTo>
                  <a:cubicBezTo>
                    <a:pt x="983" y="867"/>
                    <a:pt x="1010" y="847"/>
                    <a:pt x="1021" y="817"/>
                  </a:cubicBezTo>
                  <a:cubicBezTo>
                    <a:pt x="1030" y="779"/>
                    <a:pt x="1010" y="742"/>
                    <a:pt x="972" y="732"/>
                  </a:cubicBezTo>
                  <a:lnTo>
                    <a:pt x="786" y="674"/>
                  </a:lnTo>
                  <a:cubicBezTo>
                    <a:pt x="806" y="592"/>
                    <a:pt x="817" y="511"/>
                    <a:pt x="817" y="432"/>
                  </a:cubicBezTo>
                  <a:cubicBezTo>
                    <a:pt x="817" y="239"/>
                    <a:pt x="755" y="96"/>
                    <a:pt x="646" y="31"/>
                  </a:cubicBezTo>
                  <a:cubicBezTo>
                    <a:pt x="609" y="11"/>
                    <a:pt x="569" y="0"/>
                    <a:pt x="527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7" name="Google Shape;1037;p31">
              <a:extLst>
                <a:ext uri="{FF2B5EF4-FFF2-40B4-BE49-F238E27FC236}">
                  <a16:creationId xmlns:a16="http://schemas.microsoft.com/office/drawing/2014/main" id="{4C48020D-D210-A649-A3DA-03E34B5AA825}"/>
                </a:ext>
              </a:extLst>
            </p:cNvPr>
            <p:cNvSpPr/>
            <p:nvPr/>
          </p:nvSpPr>
          <p:spPr>
            <a:xfrm>
              <a:off x="1965050" y="2512300"/>
              <a:ext cx="1022600" cy="780275"/>
            </a:xfrm>
            <a:custGeom>
              <a:avLst/>
              <a:gdLst/>
              <a:ahLst/>
              <a:cxnLst/>
              <a:rect l="l" t="t" r="r" b="b"/>
              <a:pathLst>
                <a:path w="40904" h="31211" extrusionOk="0">
                  <a:moveTo>
                    <a:pt x="40611" y="0"/>
                  </a:moveTo>
                  <a:cubicBezTo>
                    <a:pt x="40539" y="0"/>
                    <a:pt x="40458" y="24"/>
                    <a:pt x="40373" y="73"/>
                  </a:cubicBezTo>
                  <a:lnTo>
                    <a:pt x="534" y="23073"/>
                  </a:lnTo>
                  <a:cubicBezTo>
                    <a:pt x="238" y="23243"/>
                    <a:pt x="1" y="23654"/>
                    <a:pt x="1" y="23995"/>
                  </a:cubicBezTo>
                  <a:lnTo>
                    <a:pt x="1" y="30831"/>
                  </a:lnTo>
                  <a:cubicBezTo>
                    <a:pt x="1" y="31072"/>
                    <a:pt x="120" y="31210"/>
                    <a:pt x="295" y="31210"/>
                  </a:cubicBezTo>
                  <a:cubicBezTo>
                    <a:pt x="367" y="31210"/>
                    <a:pt x="448" y="31187"/>
                    <a:pt x="534" y="31137"/>
                  </a:cubicBezTo>
                  <a:lnTo>
                    <a:pt x="40373" y="8137"/>
                  </a:lnTo>
                  <a:cubicBezTo>
                    <a:pt x="40665" y="7968"/>
                    <a:pt x="40904" y="7553"/>
                    <a:pt x="40904" y="7216"/>
                  </a:cubicBezTo>
                  <a:lnTo>
                    <a:pt x="40904" y="379"/>
                  </a:lnTo>
                  <a:cubicBezTo>
                    <a:pt x="40904" y="138"/>
                    <a:pt x="40784" y="0"/>
                    <a:pt x="40611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8" name="Google Shape;1038;p31">
              <a:extLst>
                <a:ext uri="{FF2B5EF4-FFF2-40B4-BE49-F238E27FC236}">
                  <a16:creationId xmlns:a16="http://schemas.microsoft.com/office/drawing/2014/main" id="{E559A59A-3B79-BB48-A3A2-86A5BA811783}"/>
                </a:ext>
              </a:extLst>
            </p:cNvPr>
            <p:cNvSpPr/>
            <p:nvPr/>
          </p:nvSpPr>
          <p:spPr>
            <a:xfrm>
              <a:off x="1840350" y="2208375"/>
              <a:ext cx="1496450" cy="2150975"/>
            </a:xfrm>
            <a:custGeom>
              <a:avLst/>
              <a:gdLst/>
              <a:ahLst/>
              <a:cxnLst/>
              <a:rect l="l" t="t" r="r" b="b"/>
              <a:pathLst>
                <a:path w="59858" h="86039" extrusionOk="0">
                  <a:moveTo>
                    <a:pt x="58874" y="1"/>
                  </a:moveTo>
                  <a:cubicBezTo>
                    <a:pt x="58680" y="1"/>
                    <a:pt x="58482" y="45"/>
                    <a:pt x="58327" y="134"/>
                  </a:cubicBezTo>
                  <a:lnTo>
                    <a:pt x="531" y="33500"/>
                  </a:lnTo>
                  <a:cubicBezTo>
                    <a:pt x="239" y="33669"/>
                    <a:pt x="1" y="34081"/>
                    <a:pt x="1" y="34421"/>
                  </a:cubicBezTo>
                  <a:lnTo>
                    <a:pt x="1" y="85020"/>
                  </a:lnTo>
                  <a:cubicBezTo>
                    <a:pt x="1" y="85360"/>
                    <a:pt x="225" y="85765"/>
                    <a:pt x="501" y="85925"/>
                  </a:cubicBezTo>
                  <a:cubicBezTo>
                    <a:pt x="632" y="86001"/>
                    <a:pt x="805" y="86038"/>
                    <a:pt x="983" y="86038"/>
                  </a:cubicBezTo>
                  <a:cubicBezTo>
                    <a:pt x="1177" y="86038"/>
                    <a:pt x="1376" y="85993"/>
                    <a:pt x="1531" y="85904"/>
                  </a:cubicBezTo>
                  <a:lnTo>
                    <a:pt x="59327" y="52538"/>
                  </a:lnTo>
                  <a:cubicBezTo>
                    <a:pt x="59620" y="52369"/>
                    <a:pt x="59857" y="51957"/>
                    <a:pt x="59857" y="51617"/>
                  </a:cubicBezTo>
                  <a:lnTo>
                    <a:pt x="59857" y="1017"/>
                  </a:lnTo>
                  <a:cubicBezTo>
                    <a:pt x="59857" y="678"/>
                    <a:pt x="59633" y="273"/>
                    <a:pt x="59358" y="113"/>
                  </a:cubicBezTo>
                  <a:cubicBezTo>
                    <a:pt x="59226" y="38"/>
                    <a:pt x="59052" y="1"/>
                    <a:pt x="588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9" name="Google Shape;1039;p31">
              <a:extLst>
                <a:ext uri="{FF2B5EF4-FFF2-40B4-BE49-F238E27FC236}">
                  <a16:creationId xmlns:a16="http://schemas.microsoft.com/office/drawing/2014/main" id="{21EA24AF-2EA4-0F49-AA2B-8EF213AEADDE}"/>
                </a:ext>
              </a:extLst>
            </p:cNvPr>
            <p:cNvSpPr/>
            <p:nvPr/>
          </p:nvSpPr>
          <p:spPr>
            <a:xfrm>
              <a:off x="1844275" y="2208350"/>
              <a:ext cx="1492350" cy="861825"/>
            </a:xfrm>
            <a:custGeom>
              <a:avLst/>
              <a:gdLst/>
              <a:ahLst/>
              <a:cxnLst/>
              <a:rect l="l" t="t" r="r" b="b"/>
              <a:pathLst>
                <a:path w="59694" h="34473" extrusionOk="0">
                  <a:moveTo>
                    <a:pt x="58718" y="1"/>
                  </a:moveTo>
                  <a:cubicBezTo>
                    <a:pt x="58523" y="1"/>
                    <a:pt x="58324" y="46"/>
                    <a:pt x="58170" y="135"/>
                  </a:cubicBezTo>
                  <a:lnTo>
                    <a:pt x="374" y="33501"/>
                  </a:lnTo>
                  <a:cubicBezTo>
                    <a:pt x="228" y="33589"/>
                    <a:pt x="99" y="33732"/>
                    <a:pt x="0" y="33898"/>
                  </a:cubicBezTo>
                  <a:lnTo>
                    <a:pt x="997" y="34473"/>
                  </a:lnTo>
                  <a:cubicBezTo>
                    <a:pt x="1095" y="34306"/>
                    <a:pt x="1228" y="34163"/>
                    <a:pt x="1374" y="34075"/>
                  </a:cubicBezTo>
                  <a:lnTo>
                    <a:pt x="59170" y="709"/>
                  </a:lnTo>
                  <a:cubicBezTo>
                    <a:pt x="59255" y="660"/>
                    <a:pt x="59335" y="637"/>
                    <a:pt x="59406" y="637"/>
                  </a:cubicBezTo>
                  <a:cubicBezTo>
                    <a:pt x="59558" y="637"/>
                    <a:pt x="59668" y="743"/>
                    <a:pt x="59694" y="930"/>
                  </a:cubicBezTo>
                  <a:cubicBezTo>
                    <a:pt x="59664" y="610"/>
                    <a:pt x="59456" y="264"/>
                    <a:pt x="59201" y="114"/>
                  </a:cubicBezTo>
                  <a:cubicBezTo>
                    <a:pt x="59070" y="38"/>
                    <a:pt x="58896" y="1"/>
                    <a:pt x="58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0" name="Google Shape;1040;p31">
              <a:extLst>
                <a:ext uri="{FF2B5EF4-FFF2-40B4-BE49-F238E27FC236}">
                  <a16:creationId xmlns:a16="http://schemas.microsoft.com/office/drawing/2014/main" id="{C8F53848-257E-074D-A317-218AB31DECD6}"/>
                </a:ext>
              </a:extLst>
            </p:cNvPr>
            <p:cNvSpPr/>
            <p:nvPr/>
          </p:nvSpPr>
          <p:spPr>
            <a:xfrm>
              <a:off x="1840350" y="3226275"/>
              <a:ext cx="35725" cy="1133050"/>
            </a:xfrm>
            <a:custGeom>
              <a:avLst/>
              <a:gdLst/>
              <a:ahLst/>
              <a:cxnLst/>
              <a:rect l="l" t="t" r="r" b="b"/>
              <a:pathLst>
                <a:path w="1429" h="45322" extrusionOk="0">
                  <a:moveTo>
                    <a:pt x="1429" y="45236"/>
                  </a:moveTo>
                  <a:cubicBezTo>
                    <a:pt x="1425" y="45236"/>
                    <a:pt x="1421" y="45238"/>
                    <a:pt x="1417" y="45240"/>
                  </a:cubicBezTo>
                  <a:lnTo>
                    <a:pt x="1417" y="45240"/>
                  </a:lnTo>
                  <a:cubicBezTo>
                    <a:pt x="1421" y="45239"/>
                    <a:pt x="1425" y="45237"/>
                    <a:pt x="1429" y="45236"/>
                  </a:cubicBezTo>
                  <a:close/>
                  <a:moveTo>
                    <a:pt x="1" y="1"/>
                  </a:moveTo>
                  <a:lnTo>
                    <a:pt x="1" y="44307"/>
                  </a:lnTo>
                  <a:cubicBezTo>
                    <a:pt x="1" y="44644"/>
                    <a:pt x="222" y="45049"/>
                    <a:pt x="501" y="45209"/>
                  </a:cubicBezTo>
                  <a:cubicBezTo>
                    <a:pt x="631" y="45284"/>
                    <a:pt x="804" y="45321"/>
                    <a:pt x="979" y="45321"/>
                  </a:cubicBezTo>
                  <a:cubicBezTo>
                    <a:pt x="1024" y="45321"/>
                    <a:pt x="1069" y="45319"/>
                    <a:pt x="1113" y="45314"/>
                  </a:cubicBezTo>
                  <a:cubicBezTo>
                    <a:pt x="1140" y="45311"/>
                    <a:pt x="1170" y="45307"/>
                    <a:pt x="1194" y="45300"/>
                  </a:cubicBezTo>
                  <a:cubicBezTo>
                    <a:pt x="1211" y="45300"/>
                    <a:pt x="1228" y="45297"/>
                    <a:pt x="1242" y="45290"/>
                  </a:cubicBezTo>
                  <a:cubicBezTo>
                    <a:pt x="1269" y="45290"/>
                    <a:pt x="1292" y="45280"/>
                    <a:pt x="1317" y="45273"/>
                  </a:cubicBezTo>
                  <a:cubicBezTo>
                    <a:pt x="1330" y="45273"/>
                    <a:pt x="1344" y="45266"/>
                    <a:pt x="1354" y="45263"/>
                  </a:cubicBezTo>
                  <a:cubicBezTo>
                    <a:pt x="1374" y="45256"/>
                    <a:pt x="1391" y="45253"/>
                    <a:pt x="1408" y="45242"/>
                  </a:cubicBezTo>
                  <a:cubicBezTo>
                    <a:pt x="1411" y="45242"/>
                    <a:pt x="1414" y="45241"/>
                    <a:pt x="1417" y="45240"/>
                  </a:cubicBezTo>
                  <a:lnTo>
                    <a:pt x="1417" y="45240"/>
                  </a:lnTo>
                  <a:cubicBezTo>
                    <a:pt x="1404" y="45244"/>
                    <a:pt x="1391" y="45246"/>
                    <a:pt x="1378" y="45250"/>
                  </a:cubicBezTo>
                  <a:cubicBezTo>
                    <a:pt x="1374" y="45253"/>
                    <a:pt x="1371" y="45253"/>
                    <a:pt x="1364" y="45253"/>
                  </a:cubicBezTo>
                  <a:cubicBezTo>
                    <a:pt x="1341" y="45259"/>
                    <a:pt x="1320" y="45263"/>
                    <a:pt x="1292" y="45263"/>
                  </a:cubicBezTo>
                  <a:cubicBezTo>
                    <a:pt x="1119" y="45263"/>
                    <a:pt x="1000" y="45120"/>
                    <a:pt x="1000" y="44882"/>
                  </a:cubicBezTo>
                  <a:lnTo>
                    <a:pt x="1000" y="5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1" name="Google Shape;1041;p31">
              <a:extLst>
                <a:ext uri="{FF2B5EF4-FFF2-40B4-BE49-F238E27FC236}">
                  <a16:creationId xmlns:a16="http://schemas.microsoft.com/office/drawing/2014/main" id="{70F104DB-27BF-4D4A-944D-C2D7DF1246AA}"/>
                </a:ext>
              </a:extLst>
            </p:cNvPr>
            <p:cNvSpPr/>
            <p:nvPr/>
          </p:nvSpPr>
          <p:spPr>
            <a:xfrm>
              <a:off x="1865350" y="2304775"/>
              <a:ext cx="1471450" cy="2053025"/>
            </a:xfrm>
            <a:custGeom>
              <a:avLst/>
              <a:gdLst/>
              <a:ahLst/>
              <a:cxnLst/>
              <a:rect l="l" t="t" r="r" b="b"/>
              <a:pathLst>
                <a:path w="58858" h="82121" extrusionOk="0">
                  <a:moveTo>
                    <a:pt x="58857" y="0"/>
                  </a:moveTo>
                  <a:lnTo>
                    <a:pt x="16493" y="24458"/>
                  </a:lnTo>
                  <a:cubicBezTo>
                    <a:pt x="16480" y="24466"/>
                    <a:pt x="16467" y="24469"/>
                    <a:pt x="16453" y="24469"/>
                  </a:cubicBezTo>
                  <a:cubicBezTo>
                    <a:pt x="16303" y="24469"/>
                    <a:pt x="16077" y="24074"/>
                    <a:pt x="15853" y="23677"/>
                  </a:cubicBezTo>
                  <a:cubicBezTo>
                    <a:pt x="15627" y="23282"/>
                    <a:pt x="15402" y="22884"/>
                    <a:pt x="15252" y="22884"/>
                  </a:cubicBezTo>
                  <a:cubicBezTo>
                    <a:pt x="15237" y="22884"/>
                    <a:pt x="15224" y="22888"/>
                    <a:pt x="15211" y="22895"/>
                  </a:cubicBezTo>
                  <a:lnTo>
                    <a:pt x="2526" y="30218"/>
                  </a:lnTo>
                  <a:cubicBezTo>
                    <a:pt x="2230" y="30388"/>
                    <a:pt x="1755" y="32969"/>
                    <a:pt x="1462" y="33138"/>
                  </a:cubicBezTo>
                  <a:lnTo>
                    <a:pt x="0" y="33981"/>
                  </a:lnTo>
                  <a:lnTo>
                    <a:pt x="0" y="81742"/>
                  </a:lnTo>
                  <a:cubicBezTo>
                    <a:pt x="0" y="81981"/>
                    <a:pt x="121" y="82121"/>
                    <a:pt x="295" y="82121"/>
                  </a:cubicBezTo>
                  <a:cubicBezTo>
                    <a:pt x="366" y="82121"/>
                    <a:pt x="446" y="82098"/>
                    <a:pt x="531" y="82048"/>
                  </a:cubicBezTo>
                  <a:lnTo>
                    <a:pt x="58327" y="48682"/>
                  </a:lnTo>
                  <a:cubicBezTo>
                    <a:pt x="58620" y="48513"/>
                    <a:pt x="58857" y="48097"/>
                    <a:pt x="58857" y="47761"/>
                  </a:cubicBezTo>
                  <a:lnTo>
                    <a:pt x="58857" y="3458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2" name="Google Shape;1042;p31">
              <a:extLst>
                <a:ext uri="{FF2B5EF4-FFF2-40B4-BE49-F238E27FC236}">
                  <a16:creationId xmlns:a16="http://schemas.microsoft.com/office/drawing/2014/main" id="{1D8EE43E-CDF8-F446-8E7A-CBE54D3A94EA}"/>
                </a:ext>
              </a:extLst>
            </p:cNvPr>
            <p:cNvSpPr/>
            <p:nvPr/>
          </p:nvSpPr>
          <p:spPr>
            <a:xfrm>
              <a:off x="1865350" y="2304775"/>
              <a:ext cx="1471450" cy="936000"/>
            </a:xfrm>
            <a:custGeom>
              <a:avLst/>
              <a:gdLst/>
              <a:ahLst/>
              <a:cxnLst/>
              <a:rect l="l" t="t" r="r" b="b"/>
              <a:pathLst>
                <a:path w="58858" h="37440" extrusionOk="0">
                  <a:moveTo>
                    <a:pt x="58857" y="0"/>
                  </a:moveTo>
                  <a:lnTo>
                    <a:pt x="16958" y="24190"/>
                  </a:lnTo>
                  <a:cubicBezTo>
                    <a:pt x="16878" y="24237"/>
                    <a:pt x="16813" y="24258"/>
                    <a:pt x="16758" y="24258"/>
                  </a:cubicBezTo>
                  <a:cubicBezTo>
                    <a:pt x="16613" y="24258"/>
                    <a:pt x="16536" y="24111"/>
                    <a:pt x="16415" y="23901"/>
                  </a:cubicBezTo>
                  <a:lnTo>
                    <a:pt x="15963" y="23079"/>
                  </a:lnTo>
                  <a:cubicBezTo>
                    <a:pt x="15833" y="22864"/>
                    <a:pt x="15700" y="22779"/>
                    <a:pt x="15554" y="22779"/>
                  </a:cubicBezTo>
                  <a:cubicBezTo>
                    <a:pt x="15448" y="22779"/>
                    <a:pt x="15335" y="22823"/>
                    <a:pt x="15211" y="22895"/>
                  </a:cubicBezTo>
                  <a:lnTo>
                    <a:pt x="2526" y="30218"/>
                  </a:lnTo>
                  <a:cubicBezTo>
                    <a:pt x="2230" y="30388"/>
                    <a:pt x="2112" y="30694"/>
                    <a:pt x="1993" y="31139"/>
                  </a:cubicBezTo>
                  <a:lnTo>
                    <a:pt x="1622" y="32428"/>
                  </a:lnTo>
                  <a:cubicBezTo>
                    <a:pt x="1483" y="32921"/>
                    <a:pt x="1384" y="33179"/>
                    <a:pt x="1092" y="33349"/>
                  </a:cubicBezTo>
                  <a:lnTo>
                    <a:pt x="0" y="33981"/>
                  </a:lnTo>
                  <a:lnTo>
                    <a:pt x="0" y="37439"/>
                  </a:lnTo>
                  <a:lnTo>
                    <a:pt x="58857" y="3458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" name="Google Shape;1043;p31">
              <a:extLst>
                <a:ext uri="{FF2B5EF4-FFF2-40B4-BE49-F238E27FC236}">
                  <a16:creationId xmlns:a16="http://schemas.microsoft.com/office/drawing/2014/main" id="{B3920FE5-3CC8-7D40-8E3D-4612B13DF269}"/>
                </a:ext>
              </a:extLst>
            </p:cNvPr>
            <p:cNvSpPr/>
            <p:nvPr/>
          </p:nvSpPr>
          <p:spPr>
            <a:xfrm>
              <a:off x="3257725" y="2276050"/>
              <a:ext cx="33450" cy="43200"/>
            </a:xfrm>
            <a:custGeom>
              <a:avLst/>
              <a:gdLst/>
              <a:ahLst/>
              <a:cxnLst/>
              <a:rect l="l" t="t" r="r" b="b"/>
              <a:pathLst>
                <a:path w="1338" h="1728" extrusionOk="0">
                  <a:moveTo>
                    <a:pt x="967" y="0"/>
                  </a:moveTo>
                  <a:cubicBezTo>
                    <a:pt x="877" y="0"/>
                    <a:pt x="775" y="30"/>
                    <a:pt x="667" y="92"/>
                  </a:cubicBezTo>
                  <a:cubicBezTo>
                    <a:pt x="300" y="303"/>
                    <a:pt x="1" y="823"/>
                    <a:pt x="1" y="1248"/>
                  </a:cubicBezTo>
                  <a:cubicBezTo>
                    <a:pt x="1" y="1552"/>
                    <a:pt x="151" y="1727"/>
                    <a:pt x="370" y="1727"/>
                  </a:cubicBezTo>
                  <a:cubicBezTo>
                    <a:pt x="459" y="1727"/>
                    <a:pt x="560" y="1698"/>
                    <a:pt x="667" y="1635"/>
                  </a:cubicBezTo>
                  <a:cubicBezTo>
                    <a:pt x="1038" y="1422"/>
                    <a:pt x="1337" y="904"/>
                    <a:pt x="1337" y="476"/>
                  </a:cubicBezTo>
                  <a:cubicBezTo>
                    <a:pt x="1337" y="175"/>
                    <a:pt x="1187" y="0"/>
                    <a:pt x="9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" name="Google Shape;1044;p31">
              <a:extLst>
                <a:ext uri="{FF2B5EF4-FFF2-40B4-BE49-F238E27FC236}">
                  <a16:creationId xmlns:a16="http://schemas.microsoft.com/office/drawing/2014/main" id="{D0987AB0-E413-DF4D-A860-9DCAB0B2368F}"/>
                </a:ext>
              </a:extLst>
            </p:cNvPr>
            <p:cNvSpPr/>
            <p:nvPr/>
          </p:nvSpPr>
          <p:spPr>
            <a:xfrm>
              <a:off x="3197475" y="2310725"/>
              <a:ext cx="33500" cy="43250"/>
            </a:xfrm>
            <a:custGeom>
              <a:avLst/>
              <a:gdLst/>
              <a:ahLst/>
              <a:cxnLst/>
              <a:rect l="l" t="t" r="r" b="b"/>
              <a:pathLst>
                <a:path w="1340" h="1730" extrusionOk="0">
                  <a:moveTo>
                    <a:pt x="970" y="1"/>
                  </a:moveTo>
                  <a:cubicBezTo>
                    <a:pt x="880" y="1"/>
                    <a:pt x="778" y="30"/>
                    <a:pt x="670" y="93"/>
                  </a:cubicBezTo>
                  <a:cubicBezTo>
                    <a:pt x="300" y="306"/>
                    <a:pt x="0" y="823"/>
                    <a:pt x="0" y="1251"/>
                  </a:cubicBezTo>
                  <a:cubicBezTo>
                    <a:pt x="0" y="1555"/>
                    <a:pt x="151" y="1729"/>
                    <a:pt x="371" y="1729"/>
                  </a:cubicBezTo>
                  <a:cubicBezTo>
                    <a:pt x="461" y="1729"/>
                    <a:pt x="563" y="1700"/>
                    <a:pt x="670" y="1639"/>
                  </a:cubicBezTo>
                  <a:cubicBezTo>
                    <a:pt x="1041" y="1425"/>
                    <a:pt x="1340" y="904"/>
                    <a:pt x="1340" y="480"/>
                  </a:cubicBezTo>
                  <a:cubicBezTo>
                    <a:pt x="1340" y="176"/>
                    <a:pt x="1189" y="1"/>
                    <a:pt x="9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" name="Google Shape;1045;p31">
              <a:extLst>
                <a:ext uri="{FF2B5EF4-FFF2-40B4-BE49-F238E27FC236}">
                  <a16:creationId xmlns:a16="http://schemas.microsoft.com/office/drawing/2014/main" id="{C2706D00-8DFD-E946-A4DC-0CFA34D394E8}"/>
                </a:ext>
              </a:extLst>
            </p:cNvPr>
            <p:cNvSpPr/>
            <p:nvPr/>
          </p:nvSpPr>
          <p:spPr>
            <a:xfrm>
              <a:off x="3137200" y="2345475"/>
              <a:ext cx="33525" cy="43200"/>
            </a:xfrm>
            <a:custGeom>
              <a:avLst/>
              <a:gdLst/>
              <a:ahLst/>
              <a:cxnLst/>
              <a:rect l="l" t="t" r="r" b="b"/>
              <a:pathLst>
                <a:path w="1341" h="1728" extrusionOk="0">
                  <a:moveTo>
                    <a:pt x="971" y="1"/>
                  </a:moveTo>
                  <a:cubicBezTo>
                    <a:pt x="881" y="1"/>
                    <a:pt x="779" y="30"/>
                    <a:pt x="671" y="93"/>
                  </a:cubicBezTo>
                  <a:cubicBezTo>
                    <a:pt x="304" y="303"/>
                    <a:pt x="1" y="824"/>
                    <a:pt x="1" y="1252"/>
                  </a:cubicBezTo>
                  <a:cubicBezTo>
                    <a:pt x="1" y="1553"/>
                    <a:pt x="153" y="1728"/>
                    <a:pt x="372" y="1728"/>
                  </a:cubicBezTo>
                  <a:cubicBezTo>
                    <a:pt x="462" y="1728"/>
                    <a:pt x="564" y="1698"/>
                    <a:pt x="671" y="1636"/>
                  </a:cubicBezTo>
                  <a:cubicBezTo>
                    <a:pt x="1041" y="1422"/>
                    <a:pt x="1341" y="906"/>
                    <a:pt x="1341" y="477"/>
                  </a:cubicBezTo>
                  <a:cubicBezTo>
                    <a:pt x="1341" y="176"/>
                    <a:pt x="1190" y="1"/>
                    <a:pt x="9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6" name="Google Shape;1046;p31">
              <a:extLst>
                <a:ext uri="{FF2B5EF4-FFF2-40B4-BE49-F238E27FC236}">
                  <a16:creationId xmlns:a16="http://schemas.microsoft.com/office/drawing/2014/main" id="{BB74EC84-571E-F642-A845-B16A460CEA1E}"/>
                </a:ext>
              </a:extLst>
            </p:cNvPr>
            <p:cNvSpPr/>
            <p:nvPr/>
          </p:nvSpPr>
          <p:spPr>
            <a:xfrm>
              <a:off x="1899275" y="3153200"/>
              <a:ext cx="28750" cy="36075"/>
            </a:xfrm>
            <a:custGeom>
              <a:avLst/>
              <a:gdLst/>
              <a:ahLst/>
              <a:cxnLst/>
              <a:rect l="l" t="t" r="r" b="b"/>
              <a:pathLst>
                <a:path w="1150" h="1443" extrusionOk="0">
                  <a:moveTo>
                    <a:pt x="544" y="0"/>
                  </a:moveTo>
                  <a:cubicBezTo>
                    <a:pt x="523" y="0"/>
                    <a:pt x="496" y="24"/>
                    <a:pt x="476" y="58"/>
                  </a:cubicBezTo>
                  <a:lnTo>
                    <a:pt x="24" y="932"/>
                  </a:lnTo>
                  <a:lnTo>
                    <a:pt x="24" y="935"/>
                  </a:lnTo>
                  <a:cubicBezTo>
                    <a:pt x="17" y="945"/>
                    <a:pt x="13" y="956"/>
                    <a:pt x="10" y="966"/>
                  </a:cubicBezTo>
                  <a:cubicBezTo>
                    <a:pt x="10" y="970"/>
                    <a:pt x="7" y="973"/>
                    <a:pt x="7" y="976"/>
                  </a:cubicBezTo>
                  <a:cubicBezTo>
                    <a:pt x="3" y="993"/>
                    <a:pt x="0" y="1006"/>
                    <a:pt x="0" y="1020"/>
                  </a:cubicBezTo>
                  <a:cubicBezTo>
                    <a:pt x="0" y="1037"/>
                    <a:pt x="3" y="1047"/>
                    <a:pt x="7" y="1061"/>
                  </a:cubicBezTo>
                  <a:lnTo>
                    <a:pt x="10" y="1064"/>
                  </a:lnTo>
                  <a:cubicBezTo>
                    <a:pt x="13" y="1075"/>
                    <a:pt x="17" y="1081"/>
                    <a:pt x="24" y="1085"/>
                  </a:cubicBezTo>
                  <a:lnTo>
                    <a:pt x="476" y="1435"/>
                  </a:lnTo>
                  <a:cubicBezTo>
                    <a:pt x="482" y="1439"/>
                    <a:pt x="490" y="1442"/>
                    <a:pt x="496" y="1442"/>
                  </a:cubicBezTo>
                  <a:cubicBezTo>
                    <a:pt x="506" y="1442"/>
                    <a:pt x="513" y="1439"/>
                    <a:pt x="520" y="1435"/>
                  </a:cubicBezTo>
                  <a:cubicBezTo>
                    <a:pt x="540" y="1425"/>
                    <a:pt x="558" y="1401"/>
                    <a:pt x="571" y="1370"/>
                  </a:cubicBezTo>
                  <a:cubicBezTo>
                    <a:pt x="595" y="1312"/>
                    <a:pt x="592" y="1248"/>
                    <a:pt x="564" y="1227"/>
                  </a:cubicBezTo>
                  <a:lnTo>
                    <a:pt x="248" y="983"/>
                  </a:lnTo>
                  <a:lnTo>
                    <a:pt x="1081" y="500"/>
                  </a:lnTo>
                  <a:cubicBezTo>
                    <a:pt x="1118" y="480"/>
                    <a:pt x="1149" y="415"/>
                    <a:pt x="1149" y="358"/>
                  </a:cubicBezTo>
                  <a:cubicBezTo>
                    <a:pt x="1149" y="313"/>
                    <a:pt x="1132" y="286"/>
                    <a:pt x="1105" y="286"/>
                  </a:cubicBezTo>
                  <a:cubicBezTo>
                    <a:pt x="1098" y="286"/>
                    <a:pt x="1091" y="289"/>
                    <a:pt x="1081" y="292"/>
                  </a:cubicBezTo>
                  <a:lnTo>
                    <a:pt x="248" y="775"/>
                  </a:lnTo>
                  <a:lnTo>
                    <a:pt x="564" y="163"/>
                  </a:lnTo>
                  <a:cubicBezTo>
                    <a:pt x="592" y="109"/>
                    <a:pt x="595" y="44"/>
                    <a:pt x="571" y="14"/>
                  </a:cubicBezTo>
                  <a:cubicBezTo>
                    <a:pt x="564" y="7"/>
                    <a:pt x="554" y="0"/>
                    <a:pt x="544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7" name="Google Shape;1047;p31">
              <a:extLst>
                <a:ext uri="{FF2B5EF4-FFF2-40B4-BE49-F238E27FC236}">
                  <a16:creationId xmlns:a16="http://schemas.microsoft.com/office/drawing/2014/main" id="{677DFCF1-D143-E142-9122-5C0BCA34E619}"/>
                </a:ext>
              </a:extLst>
            </p:cNvPr>
            <p:cNvSpPr/>
            <p:nvPr/>
          </p:nvSpPr>
          <p:spPr>
            <a:xfrm>
              <a:off x="1942100" y="3126950"/>
              <a:ext cx="28675" cy="36050"/>
            </a:xfrm>
            <a:custGeom>
              <a:avLst/>
              <a:gdLst/>
              <a:ahLst/>
              <a:cxnLst/>
              <a:rect l="l" t="t" r="r" b="b"/>
              <a:pathLst>
                <a:path w="1147" h="1442" extrusionOk="0">
                  <a:moveTo>
                    <a:pt x="649" y="0"/>
                  </a:moveTo>
                  <a:cubicBezTo>
                    <a:pt x="626" y="0"/>
                    <a:pt x="596" y="27"/>
                    <a:pt x="575" y="71"/>
                  </a:cubicBezTo>
                  <a:cubicBezTo>
                    <a:pt x="551" y="129"/>
                    <a:pt x="555" y="194"/>
                    <a:pt x="582" y="214"/>
                  </a:cubicBezTo>
                  <a:lnTo>
                    <a:pt x="902" y="459"/>
                  </a:lnTo>
                  <a:lnTo>
                    <a:pt x="65" y="942"/>
                  </a:lnTo>
                  <a:cubicBezTo>
                    <a:pt x="28" y="962"/>
                    <a:pt x="1" y="1027"/>
                    <a:pt x="1" y="1085"/>
                  </a:cubicBezTo>
                  <a:cubicBezTo>
                    <a:pt x="1" y="1129"/>
                    <a:pt x="17" y="1156"/>
                    <a:pt x="42" y="1156"/>
                  </a:cubicBezTo>
                  <a:cubicBezTo>
                    <a:pt x="48" y="1156"/>
                    <a:pt x="58" y="1152"/>
                    <a:pt x="65" y="1149"/>
                  </a:cubicBezTo>
                  <a:lnTo>
                    <a:pt x="902" y="666"/>
                  </a:lnTo>
                  <a:lnTo>
                    <a:pt x="582" y="1278"/>
                  </a:lnTo>
                  <a:cubicBezTo>
                    <a:pt x="555" y="1333"/>
                    <a:pt x="551" y="1400"/>
                    <a:pt x="575" y="1428"/>
                  </a:cubicBezTo>
                  <a:cubicBezTo>
                    <a:pt x="585" y="1438"/>
                    <a:pt x="592" y="1441"/>
                    <a:pt x="602" y="1441"/>
                  </a:cubicBezTo>
                  <a:cubicBezTo>
                    <a:pt x="609" y="1441"/>
                    <a:pt x="619" y="1438"/>
                    <a:pt x="626" y="1435"/>
                  </a:cubicBezTo>
                  <a:cubicBezTo>
                    <a:pt x="643" y="1424"/>
                    <a:pt x="657" y="1408"/>
                    <a:pt x="670" y="1383"/>
                  </a:cubicBezTo>
                  <a:lnTo>
                    <a:pt x="1123" y="513"/>
                  </a:lnTo>
                  <a:lnTo>
                    <a:pt x="1126" y="510"/>
                  </a:lnTo>
                  <a:cubicBezTo>
                    <a:pt x="1129" y="499"/>
                    <a:pt x="1132" y="490"/>
                    <a:pt x="1136" y="476"/>
                  </a:cubicBezTo>
                  <a:cubicBezTo>
                    <a:pt x="1139" y="473"/>
                    <a:pt x="1139" y="469"/>
                    <a:pt x="1139" y="465"/>
                  </a:cubicBezTo>
                  <a:cubicBezTo>
                    <a:pt x="1143" y="452"/>
                    <a:pt x="1146" y="435"/>
                    <a:pt x="1146" y="421"/>
                  </a:cubicBezTo>
                  <a:cubicBezTo>
                    <a:pt x="1146" y="408"/>
                    <a:pt x="1143" y="394"/>
                    <a:pt x="1139" y="384"/>
                  </a:cubicBezTo>
                  <a:cubicBezTo>
                    <a:pt x="1139" y="380"/>
                    <a:pt x="1139" y="377"/>
                    <a:pt x="1136" y="377"/>
                  </a:cubicBezTo>
                  <a:cubicBezTo>
                    <a:pt x="1132" y="371"/>
                    <a:pt x="1129" y="363"/>
                    <a:pt x="1126" y="357"/>
                  </a:cubicBezTo>
                  <a:lnTo>
                    <a:pt x="1123" y="357"/>
                  </a:lnTo>
                  <a:lnTo>
                    <a:pt x="670" y="10"/>
                  </a:lnTo>
                  <a:cubicBezTo>
                    <a:pt x="663" y="3"/>
                    <a:pt x="657" y="0"/>
                    <a:pt x="649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8" name="Google Shape;1048;p31">
              <a:extLst>
                <a:ext uri="{FF2B5EF4-FFF2-40B4-BE49-F238E27FC236}">
                  <a16:creationId xmlns:a16="http://schemas.microsoft.com/office/drawing/2014/main" id="{BD10661D-8513-3543-8AD5-F161633C7FF7}"/>
                </a:ext>
              </a:extLst>
            </p:cNvPr>
            <p:cNvSpPr/>
            <p:nvPr/>
          </p:nvSpPr>
          <p:spPr>
            <a:xfrm>
              <a:off x="1987650" y="3089525"/>
              <a:ext cx="25875" cy="51625"/>
            </a:xfrm>
            <a:custGeom>
              <a:avLst/>
              <a:gdLst/>
              <a:ahLst/>
              <a:cxnLst/>
              <a:rect l="l" t="t" r="r" b="b"/>
              <a:pathLst>
                <a:path w="1035" h="2065" extrusionOk="0">
                  <a:moveTo>
                    <a:pt x="956" y="1"/>
                  </a:moveTo>
                  <a:cubicBezTo>
                    <a:pt x="942" y="1"/>
                    <a:pt x="922" y="15"/>
                    <a:pt x="912" y="45"/>
                  </a:cubicBezTo>
                  <a:lnTo>
                    <a:pt x="796" y="324"/>
                  </a:lnTo>
                  <a:lnTo>
                    <a:pt x="765" y="324"/>
                  </a:lnTo>
                  <a:cubicBezTo>
                    <a:pt x="578" y="324"/>
                    <a:pt x="357" y="511"/>
                    <a:pt x="205" y="830"/>
                  </a:cubicBezTo>
                  <a:cubicBezTo>
                    <a:pt x="1" y="1269"/>
                    <a:pt x="1" y="1789"/>
                    <a:pt x="205" y="1987"/>
                  </a:cubicBezTo>
                  <a:cubicBezTo>
                    <a:pt x="263" y="2041"/>
                    <a:pt x="324" y="2064"/>
                    <a:pt x="395" y="2064"/>
                  </a:cubicBezTo>
                  <a:cubicBezTo>
                    <a:pt x="453" y="2064"/>
                    <a:pt x="517" y="2044"/>
                    <a:pt x="582" y="2010"/>
                  </a:cubicBezTo>
                  <a:cubicBezTo>
                    <a:pt x="718" y="1932"/>
                    <a:pt x="854" y="1772"/>
                    <a:pt x="956" y="1554"/>
                  </a:cubicBezTo>
                  <a:cubicBezTo>
                    <a:pt x="983" y="1497"/>
                    <a:pt x="983" y="1432"/>
                    <a:pt x="956" y="1408"/>
                  </a:cubicBezTo>
                  <a:cubicBezTo>
                    <a:pt x="949" y="1402"/>
                    <a:pt x="939" y="1398"/>
                    <a:pt x="933" y="1398"/>
                  </a:cubicBezTo>
                  <a:cubicBezTo>
                    <a:pt x="908" y="1398"/>
                    <a:pt x="881" y="1422"/>
                    <a:pt x="861" y="1463"/>
                  </a:cubicBezTo>
                  <a:cubicBezTo>
                    <a:pt x="749" y="1701"/>
                    <a:pt x="582" y="1844"/>
                    <a:pt x="443" y="1844"/>
                  </a:cubicBezTo>
                  <a:cubicBezTo>
                    <a:pt x="388" y="1844"/>
                    <a:pt x="341" y="1827"/>
                    <a:pt x="300" y="1786"/>
                  </a:cubicBezTo>
                  <a:cubicBezTo>
                    <a:pt x="147" y="1636"/>
                    <a:pt x="147" y="1248"/>
                    <a:pt x="300" y="922"/>
                  </a:cubicBezTo>
                  <a:cubicBezTo>
                    <a:pt x="412" y="691"/>
                    <a:pt x="569" y="551"/>
                    <a:pt x="708" y="545"/>
                  </a:cubicBezTo>
                  <a:lnTo>
                    <a:pt x="708" y="545"/>
                  </a:lnTo>
                  <a:lnTo>
                    <a:pt x="619" y="755"/>
                  </a:lnTo>
                  <a:cubicBezTo>
                    <a:pt x="602" y="799"/>
                    <a:pt x="613" y="844"/>
                    <a:pt x="636" y="844"/>
                  </a:cubicBezTo>
                  <a:cubicBezTo>
                    <a:pt x="643" y="844"/>
                    <a:pt x="647" y="840"/>
                    <a:pt x="654" y="837"/>
                  </a:cubicBezTo>
                  <a:lnTo>
                    <a:pt x="994" y="616"/>
                  </a:lnTo>
                  <a:cubicBezTo>
                    <a:pt x="1017" y="600"/>
                    <a:pt x="1035" y="559"/>
                    <a:pt x="1030" y="521"/>
                  </a:cubicBezTo>
                  <a:lnTo>
                    <a:pt x="983" y="35"/>
                  </a:lnTo>
                  <a:cubicBezTo>
                    <a:pt x="980" y="11"/>
                    <a:pt x="969" y="1"/>
                    <a:pt x="956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9" name="Google Shape;1049;p31">
              <a:extLst>
                <a:ext uri="{FF2B5EF4-FFF2-40B4-BE49-F238E27FC236}">
                  <a16:creationId xmlns:a16="http://schemas.microsoft.com/office/drawing/2014/main" id="{5A154B6D-C804-6648-AC67-550060437276}"/>
                </a:ext>
              </a:extLst>
            </p:cNvPr>
            <p:cNvSpPr/>
            <p:nvPr/>
          </p:nvSpPr>
          <p:spPr>
            <a:xfrm>
              <a:off x="2221475" y="2895150"/>
              <a:ext cx="23575" cy="46700"/>
            </a:xfrm>
            <a:custGeom>
              <a:avLst/>
              <a:gdLst/>
              <a:ahLst/>
              <a:cxnLst/>
              <a:rect l="l" t="t" r="r" b="b"/>
              <a:pathLst>
                <a:path w="943" h="1868" extrusionOk="0">
                  <a:moveTo>
                    <a:pt x="874" y="0"/>
                  </a:moveTo>
                  <a:cubicBezTo>
                    <a:pt x="841" y="0"/>
                    <a:pt x="803" y="31"/>
                    <a:pt x="775" y="89"/>
                  </a:cubicBezTo>
                  <a:lnTo>
                    <a:pt x="469" y="732"/>
                  </a:lnTo>
                  <a:lnTo>
                    <a:pt x="167" y="439"/>
                  </a:lnTo>
                  <a:cubicBezTo>
                    <a:pt x="157" y="432"/>
                    <a:pt x="147" y="426"/>
                    <a:pt x="133" y="426"/>
                  </a:cubicBezTo>
                  <a:cubicBezTo>
                    <a:pt x="102" y="426"/>
                    <a:pt x="61" y="460"/>
                    <a:pt x="38" y="514"/>
                  </a:cubicBezTo>
                  <a:cubicBezTo>
                    <a:pt x="0" y="592"/>
                    <a:pt x="0" y="680"/>
                    <a:pt x="38" y="714"/>
                  </a:cubicBezTo>
                  <a:lnTo>
                    <a:pt x="340" y="1007"/>
                  </a:lnTo>
                  <a:lnTo>
                    <a:pt x="38" y="1653"/>
                  </a:lnTo>
                  <a:cubicBezTo>
                    <a:pt x="0" y="1728"/>
                    <a:pt x="0" y="1819"/>
                    <a:pt x="38" y="1853"/>
                  </a:cubicBezTo>
                  <a:cubicBezTo>
                    <a:pt x="45" y="1863"/>
                    <a:pt x="58" y="1867"/>
                    <a:pt x="69" y="1867"/>
                  </a:cubicBezTo>
                  <a:cubicBezTo>
                    <a:pt x="79" y="1867"/>
                    <a:pt x="92" y="1863"/>
                    <a:pt x="102" y="1857"/>
                  </a:cubicBezTo>
                  <a:cubicBezTo>
                    <a:pt x="127" y="1843"/>
                    <a:pt x="150" y="1816"/>
                    <a:pt x="167" y="1778"/>
                  </a:cubicBezTo>
                  <a:lnTo>
                    <a:pt x="469" y="1133"/>
                  </a:lnTo>
                  <a:lnTo>
                    <a:pt x="775" y="1425"/>
                  </a:lnTo>
                  <a:cubicBezTo>
                    <a:pt x="786" y="1435"/>
                    <a:pt x="796" y="1439"/>
                    <a:pt x="810" y="1439"/>
                  </a:cubicBezTo>
                  <a:cubicBezTo>
                    <a:pt x="820" y="1439"/>
                    <a:pt x="830" y="1439"/>
                    <a:pt x="841" y="1432"/>
                  </a:cubicBezTo>
                  <a:cubicBezTo>
                    <a:pt x="864" y="1419"/>
                    <a:pt x="888" y="1391"/>
                    <a:pt x="905" y="1350"/>
                  </a:cubicBezTo>
                  <a:cubicBezTo>
                    <a:pt x="943" y="1276"/>
                    <a:pt x="943" y="1187"/>
                    <a:pt x="905" y="1149"/>
                  </a:cubicBezTo>
                  <a:lnTo>
                    <a:pt x="602" y="857"/>
                  </a:lnTo>
                  <a:lnTo>
                    <a:pt x="905" y="215"/>
                  </a:lnTo>
                  <a:cubicBezTo>
                    <a:pt x="943" y="137"/>
                    <a:pt x="943" y="48"/>
                    <a:pt x="905" y="14"/>
                  </a:cubicBezTo>
                  <a:cubicBezTo>
                    <a:pt x="894" y="4"/>
                    <a:pt x="885" y="0"/>
                    <a:pt x="874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" name="Google Shape;1050;p31">
              <a:extLst>
                <a:ext uri="{FF2B5EF4-FFF2-40B4-BE49-F238E27FC236}">
                  <a16:creationId xmlns:a16="http://schemas.microsoft.com/office/drawing/2014/main" id="{FDACAE37-319F-1441-8E0B-262F3DCCBBF0}"/>
                </a:ext>
              </a:extLst>
            </p:cNvPr>
            <p:cNvSpPr/>
            <p:nvPr/>
          </p:nvSpPr>
          <p:spPr>
            <a:xfrm>
              <a:off x="2039925" y="2368575"/>
              <a:ext cx="1222100" cy="751125"/>
            </a:xfrm>
            <a:custGeom>
              <a:avLst/>
              <a:gdLst/>
              <a:ahLst/>
              <a:cxnLst/>
              <a:rect l="l" t="t" r="r" b="b"/>
              <a:pathLst>
                <a:path w="48884" h="30045" extrusionOk="0">
                  <a:moveTo>
                    <a:pt x="48587" y="1"/>
                  </a:moveTo>
                  <a:cubicBezTo>
                    <a:pt x="48516" y="1"/>
                    <a:pt x="48435" y="24"/>
                    <a:pt x="48349" y="73"/>
                  </a:cubicBezTo>
                  <a:lnTo>
                    <a:pt x="531" y="27666"/>
                  </a:lnTo>
                  <a:cubicBezTo>
                    <a:pt x="238" y="27836"/>
                    <a:pt x="0" y="28250"/>
                    <a:pt x="0" y="28587"/>
                  </a:cubicBezTo>
                  <a:lnTo>
                    <a:pt x="0" y="29665"/>
                  </a:lnTo>
                  <a:cubicBezTo>
                    <a:pt x="0" y="29906"/>
                    <a:pt x="120" y="30044"/>
                    <a:pt x="293" y="30044"/>
                  </a:cubicBezTo>
                  <a:cubicBezTo>
                    <a:pt x="365" y="30044"/>
                    <a:pt x="445" y="30021"/>
                    <a:pt x="531" y="29971"/>
                  </a:cubicBezTo>
                  <a:lnTo>
                    <a:pt x="48349" y="2378"/>
                  </a:lnTo>
                  <a:cubicBezTo>
                    <a:pt x="48645" y="2208"/>
                    <a:pt x="48883" y="1797"/>
                    <a:pt x="48883" y="1457"/>
                  </a:cubicBezTo>
                  <a:lnTo>
                    <a:pt x="48883" y="379"/>
                  </a:lnTo>
                  <a:cubicBezTo>
                    <a:pt x="48883" y="140"/>
                    <a:pt x="48763" y="1"/>
                    <a:pt x="48587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" name="Google Shape;1051;p31">
              <a:extLst>
                <a:ext uri="{FF2B5EF4-FFF2-40B4-BE49-F238E27FC236}">
                  <a16:creationId xmlns:a16="http://schemas.microsoft.com/office/drawing/2014/main" id="{AB78EA84-32FB-0447-AA58-CD227E014427}"/>
                </a:ext>
              </a:extLst>
            </p:cNvPr>
            <p:cNvSpPr/>
            <p:nvPr/>
          </p:nvSpPr>
          <p:spPr>
            <a:xfrm>
              <a:off x="3224325" y="2383975"/>
              <a:ext cx="30625" cy="43900"/>
            </a:xfrm>
            <a:custGeom>
              <a:avLst/>
              <a:gdLst/>
              <a:ahLst/>
              <a:cxnLst/>
              <a:rect l="l" t="t" r="r" b="b"/>
              <a:pathLst>
                <a:path w="1225" h="1756" extrusionOk="0">
                  <a:moveTo>
                    <a:pt x="633" y="11"/>
                  </a:moveTo>
                  <a:cubicBezTo>
                    <a:pt x="647" y="11"/>
                    <a:pt x="654" y="14"/>
                    <a:pt x="660" y="28"/>
                  </a:cubicBezTo>
                  <a:lnTo>
                    <a:pt x="800" y="324"/>
                  </a:lnTo>
                  <a:cubicBezTo>
                    <a:pt x="807" y="339"/>
                    <a:pt x="820" y="349"/>
                    <a:pt x="835" y="349"/>
                  </a:cubicBezTo>
                  <a:cubicBezTo>
                    <a:pt x="840" y="349"/>
                    <a:pt x="846" y="347"/>
                    <a:pt x="851" y="345"/>
                  </a:cubicBezTo>
                  <a:lnTo>
                    <a:pt x="1164" y="226"/>
                  </a:lnTo>
                  <a:cubicBezTo>
                    <a:pt x="1168" y="223"/>
                    <a:pt x="1173" y="222"/>
                    <a:pt x="1177" y="222"/>
                  </a:cubicBezTo>
                  <a:cubicBezTo>
                    <a:pt x="1184" y="222"/>
                    <a:pt x="1191" y="226"/>
                    <a:pt x="1198" y="232"/>
                  </a:cubicBezTo>
                  <a:cubicBezTo>
                    <a:pt x="1211" y="249"/>
                    <a:pt x="1214" y="290"/>
                    <a:pt x="1190" y="337"/>
                  </a:cubicBezTo>
                  <a:lnTo>
                    <a:pt x="966" y="759"/>
                  </a:lnTo>
                  <a:cubicBezTo>
                    <a:pt x="949" y="789"/>
                    <a:pt x="942" y="820"/>
                    <a:pt x="946" y="844"/>
                  </a:cubicBezTo>
                  <a:lnTo>
                    <a:pt x="1000" y="1228"/>
                  </a:lnTo>
                  <a:cubicBezTo>
                    <a:pt x="1007" y="1269"/>
                    <a:pt x="983" y="1313"/>
                    <a:pt x="960" y="1337"/>
                  </a:cubicBezTo>
                  <a:cubicBezTo>
                    <a:pt x="948" y="1351"/>
                    <a:pt x="937" y="1358"/>
                    <a:pt x="926" y="1358"/>
                  </a:cubicBezTo>
                  <a:cubicBezTo>
                    <a:pt x="923" y="1358"/>
                    <a:pt x="921" y="1358"/>
                    <a:pt x="919" y="1357"/>
                  </a:cubicBezTo>
                  <a:lnTo>
                    <a:pt x="640" y="1324"/>
                  </a:lnTo>
                  <a:cubicBezTo>
                    <a:pt x="619" y="1324"/>
                    <a:pt x="596" y="1334"/>
                    <a:pt x="579" y="1357"/>
                  </a:cubicBezTo>
                  <a:lnTo>
                    <a:pt x="300" y="1715"/>
                  </a:lnTo>
                  <a:cubicBezTo>
                    <a:pt x="284" y="1736"/>
                    <a:pt x="265" y="1747"/>
                    <a:pt x="250" y="1747"/>
                  </a:cubicBezTo>
                  <a:cubicBezTo>
                    <a:pt x="246" y="1747"/>
                    <a:pt x="242" y="1746"/>
                    <a:pt x="239" y="1745"/>
                  </a:cubicBezTo>
                  <a:cubicBezTo>
                    <a:pt x="225" y="1738"/>
                    <a:pt x="215" y="1715"/>
                    <a:pt x="219" y="1684"/>
                  </a:cubicBezTo>
                  <a:lnTo>
                    <a:pt x="273" y="1238"/>
                  </a:lnTo>
                  <a:cubicBezTo>
                    <a:pt x="276" y="1211"/>
                    <a:pt x="269" y="1184"/>
                    <a:pt x="252" y="1174"/>
                  </a:cubicBezTo>
                  <a:lnTo>
                    <a:pt x="28" y="1011"/>
                  </a:lnTo>
                  <a:cubicBezTo>
                    <a:pt x="18" y="1004"/>
                    <a:pt x="11" y="987"/>
                    <a:pt x="11" y="970"/>
                  </a:cubicBezTo>
                  <a:cubicBezTo>
                    <a:pt x="11" y="929"/>
                    <a:pt x="31" y="885"/>
                    <a:pt x="62" y="861"/>
                  </a:cubicBezTo>
                  <a:lnTo>
                    <a:pt x="375" y="620"/>
                  </a:lnTo>
                  <a:cubicBezTo>
                    <a:pt x="395" y="606"/>
                    <a:pt x="412" y="579"/>
                    <a:pt x="423" y="549"/>
                  </a:cubicBezTo>
                  <a:lnTo>
                    <a:pt x="561" y="89"/>
                  </a:lnTo>
                  <a:cubicBezTo>
                    <a:pt x="575" y="42"/>
                    <a:pt x="610" y="11"/>
                    <a:pt x="633" y="11"/>
                  </a:cubicBezTo>
                  <a:close/>
                  <a:moveTo>
                    <a:pt x="636" y="1"/>
                  </a:moveTo>
                  <a:cubicBezTo>
                    <a:pt x="634" y="1"/>
                    <a:pt x="632" y="1"/>
                    <a:pt x="630" y="1"/>
                  </a:cubicBezTo>
                  <a:cubicBezTo>
                    <a:pt x="599" y="1"/>
                    <a:pt x="565" y="39"/>
                    <a:pt x="552" y="86"/>
                  </a:cubicBezTo>
                  <a:lnTo>
                    <a:pt x="412" y="545"/>
                  </a:lnTo>
                  <a:cubicBezTo>
                    <a:pt x="402" y="572"/>
                    <a:pt x="385" y="599"/>
                    <a:pt x="368" y="613"/>
                  </a:cubicBezTo>
                  <a:lnTo>
                    <a:pt x="55" y="855"/>
                  </a:lnTo>
                  <a:cubicBezTo>
                    <a:pt x="18" y="882"/>
                    <a:pt x="1" y="932"/>
                    <a:pt x="1" y="970"/>
                  </a:cubicBezTo>
                  <a:cubicBezTo>
                    <a:pt x="1" y="990"/>
                    <a:pt x="7" y="1011"/>
                    <a:pt x="21" y="1018"/>
                  </a:cubicBezTo>
                  <a:lnTo>
                    <a:pt x="249" y="1181"/>
                  </a:lnTo>
                  <a:cubicBezTo>
                    <a:pt x="259" y="1191"/>
                    <a:pt x="266" y="1211"/>
                    <a:pt x="263" y="1238"/>
                  </a:cubicBezTo>
                  <a:lnTo>
                    <a:pt x="208" y="1684"/>
                  </a:lnTo>
                  <a:cubicBezTo>
                    <a:pt x="205" y="1718"/>
                    <a:pt x="215" y="1745"/>
                    <a:pt x="235" y="1756"/>
                  </a:cubicBezTo>
                  <a:lnTo>
                    <a:pt x="249" y="1756"/>
                  </a:lnTo>
                  <a:cubicBezTo>
                    <a:pt x="269" y="1756"/>
                    <a:pt x="290" y="1745"/>
                    <a:pt x="307" y="1721"/>
                  </a:cubicBezTo>
                  <a:lnTo>
                    <a:pt x="586" y="1365"/>
                  </a:lnTo>
                  <a:cubicBezTo>
                    <a:pt x="602" y="1344"/>
                    <a:pt x="623" y="1334"/>
                    <a:pt x="636" y="1334"/>
                  </a:cubicBezTo>
                  <a:lnTo>
                    <a:pt x="915" y="1368"/>
                  </a:lnTo>
                  <a:cubicBezTo>
                    <a:pt x="918" y="1369"/>
                    <a:pt x="921" y="1369"/>
                    <a:pt x="924" y="1369"/>
                  </a:cubicBezTo>
                  <a:cubicBezTo>
                    <a:pt x="939" y="1369"/>
                    <a:pt x="955" y="1362"/>
                    <a:pt x="966" y="1348"/>
                  </a:cubicBezTo>
                  <a:cubicBezTo>
                    <a:pt x="994" y="1320"/>
                    <a:pt x="1017" y="1273"/>
                    <a:pt x="1010" y="1228"/>
                  </a:cubicBezTo>
                  <a:lnTo>
                    <a:pt x="956" y="844"/>
                  </a:lnTo>
                  <a:cubicBezTo>
                    <a:pt x="953" y="820"/>
                    <a:pt x="960" y="789"/>
                    <a:pt x="973" y="766"/>
                  </a:cubicBezTo>
                  <a:lnTo>
                    <a:pt x="1201" y="341"/>
                  </a:lnTo>
                  <a:cubicBezTo>
                    <a:pt x="1225" y="297"/>
                    <a:pt x="1225" y="249"/>
                    <a:pt x="1204" y="226"/>
                  </a:cubicBezTo>
                  <a:cubicBezTo>
                    <a:pt x="1197" y="216"/>
                    <a:pt x="1188" y="212"/>
                    <a:pt x="1177" y="212"/>
                  </a:cubicBezTo>
                  <a:cubicBezTo>
                    <a:pt x="1171" y="212"/>
                    <a:pt x="1166" y="213"/>
                    <a:pt x="1160" y="215"/>
                  </a:cubicBezTo>
                  <a:lnTo>
                    <a:pt x="847" y="334"/>
                  </a:lnTo>
                  <a:cubicBezTo>
                    <a:pt x="842" y="336"/>
                    <a:pt x="837" y="337"/>
                    <a:pt x="833" y="337"/>
                  </a:cubicBezTo>
                  <a:cubicBezTo>
                    <a:pt x="823" y="337"/>
                    <a:pt x="815" y="332"/>
                    <a:pt x="810" y="320"/>
                  </a:cubicBezTo>
                  <a:lnTo>
                    <a:pt x="667" y="25"/>
                  </a:lnTo>
                  <a:cubicBezTo>
                    <a:pt x="661" y="10"/>
                    <a:pt x="650" y="1"/>
                    <a:pt x="636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" name="Google Shape;1052;p31">
              <a:extLst>
                <a:ext uri="{FF2B5EF4-FFF2-40B4-BE49-F238E27FC236}">
                  <a16:creationId xmlns:a16="http://schemas.microsoft.com/office/drawing/2014/main" id="{7085992A-FE3E-144B-9F4E-47F2326E84D1}"/>
                </a:ext>
              </a:extLst>
            </p:cNvPr>
            <p:cNvSpPr/>
            <p:nvPr/>
          </p:nvSpPr>
          <p:spPr>
            <a:xfrm>
              <a:off x="3272350" y="2336300"/>
              <a:ext cx="47975" cy="30800"/>
            </a:xfrm>
            <a:custGeom>
              <a:avLst/>
              <a:gdLst/>
              <a:ahLst/>
              <a:cxnLst/>
              <a:rect l="l" t="t" r="r" b="b"/>
              <a:pathLst>
                <a:path w="1919" h="1232" extrusionOk="0">
                  <a:moveTo>
                    <a:pt x="1708" y="1"/>
                  </a:moveTo>
                  <a:cubicBezTo>
                    <a:pt x="1677" y="1"/>
                    <a:pt x="1646" y="8"/>
                    <a:pt x="1615" y="24"/>
                  </a:cubicBezTo>
                  <a:lnTo>
                    <a:pt x="120" y="888"/>
                  </a:lnTo>
                  <a:cubicBezTo>
                    <a:pt x="32" y="939"/>
                    <a:pt x="1" y="1052"/>
                    <a:pt x="52" y="1140"/>
                  </a:cubicBezTo>
                  <a:cubicBezTo>
                    <a:pt x="85" y="1201"/>
                    <a:pt x="147" y="1232"/>
                    <a:pt x="211" y="1232"/>
                  </a:cubicBezTo>
                  <a:cubicBezTo>
                    <a:pt x="242" y="1232"/>
                    <a:pt x="276" y="1224"/>
                    <a:pt x="303" y="1207"/>
                  </a:cubicBezTo>
                  <a:lnTo>
                    <a:pt x="1799" y="344"/>
                  </a:lnTo>
                  <a:cubicBezTo>
                    <a:pt x="1888" y="293"/>
                    <a:pt x="1918" y="181"/>
                    <a:pt x="1867" y="93"/>
                  </a:cubicBezTo>
                  <a:cubicBezTo>
                    <a:pt x="1833" y="35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" name="Google Shape;1053;p31">
              <a:extLst>
                <a:ext uri="{FF2B5EF4-FFF2-40B4-BE49-F238E27FC236}">
                  <a16:creationId xmlns:a16="http://schemas.microsoft.com/office/drawing/2014/main" id="{5FA0540E-3CEE-6742-A31A-CB5ACE2131E6}"/>
                </a:ext>
              </a:extLst>
            </p:cNvPr>
            <p:cNvSpPr/>
            <p:nvPr/>
          </p:nvSpPr>
          <p:spPr>
            <a:xfrm>
              <a:off x="3272350" y="2357900"/>
              <a:ext cx="47975" cy="30875"/>
            </a:xfrm>
            <a:custGeom>
              <a:avLst/>
              <a:gdLst/>
              <a:ahLst/>
              <a:cxnLst/>
              <a:rect l="l" t="t" r="r" b="b"/>
              <a:pathLst>
                <a:path w="1919" h="1235" extrusionOk="0">
                  <a:moveTo>
                    <a:pt x="1708" y="1"/>
                  </a:moveTo>
                  <a:cubicBezTo>
                    <a:pt x="1677" y="1"/>
                    <a:pt x="1646" y="7"/>
                    <a:pt x="1615" y="24"/>
                  </a:cubicBezTo>
                  <a:lnTo>
                    <a:pt x="120" y="891"/>
                  </a:lnTo>
                  <a:cubicBezTo>
                    <a:pt x="32" y="942"/>
                    <a:pt x="1" y="1054"/>
                    <a:pt x="52" y="1143"/>
                  </a:cubicBezTo>
                  <a:cubicBezTo>
                    <a:pt x="85" y="1200"/>
                    <a:pt x="147" y="1234"/>
                    <a:pt x="211" y="1234"/>
                  </a:cubicBezTo>
                  <a:cubicBezTo>
                    <a:pt x="242" y="1234"/>
                    <a:pt x="276" y="1225"/>
                    <a:pt x="303" y="1207"/>
                  </a:cubicBezTo>
                  <a:lnTo>
                    <a:pt x="1799" y="343"/>
                  </a:lnTo>
                  <a:cubicBezTo>
                    <a:pt x="1888" y="293"/>
                    <a:pt x="1918" y="180"/>
                    <a:pt x="1867" y="92"/>
                  </a:cubicBezTo>
                  <a:cubicBezTo>
                    <a:pt x="1833" y="34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" name="Google Shape;1054;p31">
              <a:extLst>
                <a:ext uri="{FF2B5EF4-FFF2-40B4-BE49-F238E27FC236}">
                  <a16:creationId xmlns:a16="http://schemas.microsoft.com/office/drawing/2014/main" id="{1655A354-9104-DA4A-A124-5DEC385B3266}"/>
                </a:ext>
              </a:extLst>
            </p:cNvPr>
            <p:cNvSpPr/>
            <p:nvPr/>
          </p:nvSpPr>
          <p:spPr>
            <a:xfrm>
              <a:off x="3272350" y="2379475"/>
              <a:ext cx="47975" cy="30875"/>
            </a:xfrm>
            <a:custGeom>
              <a:avLst/>
              <a:gdLst/>
              <a:ahLst/>
              <a:cxnLst/>
              <a:rect l="l" t="t" r="r" b="b"/>
              <a:pathLst>
                <a:path w="1919" h="1235" extrusionOk="0">
                  <a:moveTo>
                    <a:pt x="1708" y="1"/>
                  </a:moveTo>
                  <a:cubicBezTo>
                    <a:pt x="1677" y="1"/>
                    <a:pt x="1646" y="11"/>
                    <a:pt x="1615" y="28"/>
                  </a:cubicBezTo>
                  <a:lnTo>
                    <a:pt x="120" y="892"/>
                  </a:lnTo>
                  <a:cubicBezTo>
                    <a:pt x="32" y="943"/>
                    <a:pt x="1" y="1055"/>
                    <a:pt x="52" y="1143"/>
                  </a:cubicBezTo>
                  <a:cubicBezTo>
                    <a:pt x="85" y="1201"/>
                    <a:pt x="147" y="1235"/>
                    <a:pt x="211" y="1235"/>
                  </a:cubicBezTo>
                  <a:cubicBezTo>
                    <a:pt x="242" y="1235"/>
                    <a:pt x="276" y="1228"/>
                    <a:pt x="303" y="1211"/>
                  </a:cubicBezTo>
                  <a:lnTo>
                    <a:pt x="1799" y="344"/>
                  </a:lnTo>
                  <a:cubicBezTo>
                    <a:pt x="1888" y="296"/>
                    <a:pt x="1918" y="181"/>
                    <a:pt x="1867" y="92"/>
                  </a:cubicBezTo>
                  <a:cubicBezTo>
                    <a:pt x="1833" y="35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" name="Google Shape;1055;p31">
              <a:extLst>
                <a:ext uri="{FF2B5EF4-FFF2-40B4-BE49-F238E27FC236}">
                  <a16:creationId xmlns:a16="http://schemas.microsoft.com/office/drawing/2014/main" id="{559A761F-1922-B648-8DA4-05932BA78311}"/>
                </a:ext>
              </a:extLst>
            </p:cNvPr>
            <p:cNvSpPr/>
            <p:nvPr/>
          </p:nvSpPr>
          <p:spPr>
            <a:xfrm>
              <a:off x="1840350" y="3139925"/>
              <a:ext cx="25025" cy="100850"/>
            </a:xfrm>
            <a:custGeom>
              <a:avLst/>
              <a:gdLst/>
              <a:ahLst/>
              <a:cxnLst/>
              <a:rect l="l" t="t" r="r" b="b"/>
              <a:pathLst>
                <a:path w="1001" h="4034" extrusionOk="0">
                  <a:moveTo>
                    <a:pt x="1" y="1"/>
                  </a:moveTo>
                  <a:lnTo>
                    <a:pt x="1" y="3455"/>
                  </a:lnTo>
                  <a:lnTo>
                    <a:pt x="1000" y="4033"/>
                  </a:lnTo>
                  <a:lnTo>
                    <a:pt x="1000" y="57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" name="Google Shape;1056;p31">
              <a:extLst>
                <a:ext uri="{FF2B5EF4-FFF2-40B4-BE49-F238E27FC236}">
                  <a16:creationId xmlns:a16="http://schemas.microsoft.com/office/drawing/2014/main" id="{1E488BF5-599F-7547-A806-DF1895333FAF}"/>
                </a:ext>
              </a:extLst>
            </p:cNvPr>
            <p:cNvSpPr/>
            <p:nvPr/>
          </p:nvSpPr>
          <p:spPr>
            <a:xfrm>
              <a:off x="1915150" y="3304200"/>
              <a:ext cx="299300" cy="967500"/>
            </a:xfrm>
            <a:custGeom>
              <a:avLst/>
              <a:gdLst/>
              <a:ahLst/>
              <a:cxnLst/>
              <a:rect l="l" t="t" r="r" b="b"/>
              <a:pathLst>
                <a:path w="11972" h="38700" extrusionOk="0">
                  <a:moveTo>
                    <a:pt x="11678" y="0"/>
                  </a:moveTo>
                  <a:cubicBezTo>
                    <a:pt x="11606" y="0"/>
                    <a:pt x="11526" y="24"/>
                    <a:pt x="11441" y="73"/>
                  </a:cubicBezTo>
                  <a:lnTo>
                    <a:pt x="531" y="6369"/>
                  </a:lnTo>
                  <a:cubicBezTo>
                    <a:pt x="238" y="6540"/>
                    <a:pt x="1" y="6954"/>
                    <a:pt x="1" y="7291"/>
                  </a:cubicBezTo>
                  <a:lnTo>
                    <a:pt x="1" y="38321"/>
                  </a:lnTo>
                  <a:cubicBezTo>
                    <a:pt x="1" y="38560"/>
                    <a:pt x="121" y="38700"/>
                    <a:pt x="295" y="38700"/>
                  </a:cubicBezTo>
                  <a:cubicBezTo>
                    <a:pt x="366" y="38700"/>
                    <a:pt x="446" y="38676"/>
                    <a:pt x="531" y="38627"/>
                  </a:cubicBezTo>
                  <a:lnTo>
                    <a:pt x="11441" y="32327"/>
                  </a:lnTo>
                  <a:cubicBezTo>
                    <a:pt x="11733" y="32161"/>
                    <a:pt x="11972" y="31745"/>
                    <a:pt x="11972" y="31409"/>
                  </a:cubicBezTo>
                  <a:lnTo>
                    <a:pt x="11972" y="379"/>
                  </a:lnTo>
                  <a:cubicBezTo>
                    <a:pt x="11972" y="140"/>
                    <a:pt x="11852" y="0"/>
                    <a:pt x="11678" y="0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7" name="Google Shape;1057;p31">
              <a:extLst>
                <a:ext uri="{FF2B5EF4-FFF2-40B4-BE49-F238E27FC236}">
                  <a16:creationId xmlns:a16="http://schemas.microsoft.com/office/drawing/2014/main" id="{7F1AEA20-7DCA-6344-A611-174BCC59AFD2}"/>
                </a:ext>
              </a:extLst>
            </p:cNvPr>
            <p:cNvSpPr/>
            <p:nvPr/>
          </p:nvSpPr>
          <p:spPr>
            <a:xfrm>
              <a:off x="1965050" y="3390500"/>
              <a:ext cx="199500" cy="132525"/>
            </a:xfrm>
            <a:custGeom>
              <a:avLst/>
              <a:gdLst/>
              <a:ahLst/>
              <a:cxnLst/>
              <a:rect l="l" t="t" r="r" b="b"/>
              <a:pathLst>
                <a:path w="7980" h="5301" extrusionOk="0">
                  <a:moveTo>
                    <a:pt x="7697" y="0"/>
                  </a:moveTo>
                  <a:cubicBezTo>
                    <a:pt x="7623" y="0"/>
                    <a:pt x="7539" y="24"/>
                    <a:pt x="7449" y="75"/>
                  </a:cubicBezTo>
                  <a:lnTo>
                    <a:pt x="531" y="4070"/>
                  </a:lnTo>
                  <a:cubicBezTo>
                    <a:pt x="238" y="4240"/>
                    <a:pt x="1" y="4635"/>
                    <a:pt x="1" y="4954"/>
                  </a:cubicBezTo>
                  <a:cubicBezTo>
                    <a:pt x="1" y="5175"/>
                    <a:pt x="114" y="5300"/>
                    <a:pt x="281" y="5300"/>
                  </a:cubicBezTo>
                  <a:cubicBezTo>
                    <a:pt x="355" y="5300"/>
                    <a:pt x="441" y="5275"/>
                    <a:pt x="531" y="5222"/>
                  </a:cubicBezTo>
                  <a:lnTo>
                    <a:pt x="7449" y="1228"/>
                  </a:lnTo>
                  <a:cubicBezTo>
                    <a:pt x="7742" y="1058"/>
                    <a:pt x="7980" y="664"/>
                    <a:pt x="7980" y="347"/>
                  </a:cubicBezTo>
                  <a:cubicBezTo>
                    <a:pt x="7980" y="125"/>
                    <a:pt x="7865" y="0"/>
                    <a:pt x="7697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8" name="Google Shape;1058;p31">
              <a:extLst>
                <a:ext uri="{FF2B5EF4-FFF2-40B4-BE49-F238E27FC236}">
                  <a16:creationId xmlns:a16="http://schemas.microsoft.com/office/drawing/2014/main" id="{33406E5E-ACC2-9448-A491-CD48615BCE51}"/>
                </a:ext>
              </a:extLst>
            </p:cNvPr>
            <p:cNvSpPr/>
            <p:nvPr/>
          </p:nvSpPr>
          <p:spPr>
            <a:xfrm>
              <a:off x="1965050" y="3546650"/>
              <a:ext cx="24925" cy="36200"/>
            </a:xfrm>
            <a:custGeom>
              <a:avLst/>
              <a:gdLst/>
              <a:ahLst/>
              <a:cxnLst/>
              <a:rect l="l" t="t" r="r" b="b"/>
              <a:pathLst>
                <a:path w="997" h="1448" extrusionOk="0">
                  <a:moveTo>
                    <a:pt x="820" y="1"/>
                  </a:moveTo>
                  <a:cubicBezTo>
                    <a:pt x="777" y="1"/>
                    <a:pt x="729" y="15"/>
                    <a:pt x="677" y="44"/>
                  </a:cubicBezTo>
                  <a:lnTo>
                    <a:pt x="320" y="252"/>
                  </a:lnTo>
                  <a:cubicBezTo>
                    <a:pt x="143" y="354"/>
                    <a:pt x="1" y="602"/>
                    <a:pt x="1" y="806"/>
                  </a:cubicBezTo>
                  <a:lnTo>
                    <a:pt x="1" y="1220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8" y="1434"/>
                    <a:pt x="320" y="1404"/>
                  </a:cubicBezTo>
                  <a:lnTo>
                    <a:pt x="680" y="1197"/>
                  </a:lnTo>
                  <a:cubicBezTo>
                    <a:pt x="853" y="1095"/>
                    <a:pt x="996" y="847"/>
                    <a:pt x="996" y="643"/>
                  </a:cubicBezTo>
                  <a:lnTo>
                    <a:pt x="996" y="228"/>
                  </a:lnTo>
                  <a:cubicBezTo>
                    <a:pt x="996" y="84"/>
                    <a:pt x="925" y="1"/>
                    <a:pt x="820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" name="Google Shape;1059;p31">
              <a:extLst>
                <a:ext uri="{FF2B5EF4-FFF2-40B4-BE49-F238E27FC236}">
                  <a16:creationId xmlns:a16="http://schemas.microsoft.com/office/drawing/2014/main" id="{3F3D8952-E2DE-7D41-88A0-CBEEC3D700FE}"/>
                </a:ext>
              </a:extLst>
            </p:cNvPr>
            <p:cNvSpPr/>
            <p:nvPr/>
          </p:nvSpPr>
          <p:spPr>
            <a:xfrm>
              <a:off x="2014925" y="3448075"/>
              <a:ext cx="149625" cy="103725"/>
            </a:xfrm>
            <a:custGeom>
              <a:avLst/>
              <a:gdLst/>
              <a:ahLst/>
              <a:cxnLst/>
              <a:rect l="l" t="t" r="r" b="b"/>
              <a:pathLst>
                <a:path w="5985" h="4149" extrusionOk="0">
                  <a:moveTo>
                    <a:pt x="5703" y="1"/>
                  </a:moveTo>
                  <a:cubicBezTo>
                    <a:pt x="5628" y="1"/>
                    <a:pt x="5544" y="25"/>
                    <a:pt x="5454" y="77"/>
                  </a:cubicBezTo>
                  <a:lnTo>
                    <a:pt x="531" y="2919"/>
                  </a:lnTo>
                  <a:cubicBezTo>
                    <a:pt x="239" y="3090"/>
                    <a:pt x="1" y="3484"/>
                    <a:pt x="1" y="3804"/>
                  </a:cubicBezTo>
                  <a:cubicBezTo>
                    <a:pt x="1" y="4023"/>
                    <a:pt x="115" y="4149"/>
                    <a:pt x="283" y="4149"/>
                  </a:cubicBezTo>
                  <a:cubicBezTo>
                    <a:pt x="357" y="4149"/>
                    <a:pt x="442" y="4124"/>
                    <a:pt x="531" y="4072"/>
                  </a:cubicBezTo>
                  <a:lnTo>
                    <a:pt x="5454" y="1230"/>
                  </a:lnTo>
                  <a:cubicBezTo>
                    <a:pt x="5747" y="1060"/>
                    <a:pt x="5985" y="666"/>
                    <a:pt x="5985" y="346"/>
                  </a:cubicBezTo>
                  <a:cubicBezTo>
                    <a:pt x="5985" y="127"/>
                    <a:pt x="5870" y="1"/>
                    <a:pt x="5703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" name="Google Shape;1060;p31">
              <a:extLst>
                <a:ext uri="{FF2B5EF4-FFF2-40B4-BE49-F238E27FC236}">
                  <a16:creationId xmlns:a16="http://schemas.microsoft.com/office/drawing/2014/main" id="{5746DE82-BCB2-1E41-BDA0-70D842F3AE89}"/>
                </a:ext>
              </a:extLst>
            </p:cNvPr>
            <p:cNvSpPr/>
            <p:nvPr/>
          </p:nvSpPr>
          <p:spPr>
            <a:xfrm>
              <a:off x="1965050" y="3604300"/>
              <a:ext cx="24925" cy="36175"/>
            </a:xfrm>
            <a:custGeom>
              <a:avLst/>
              <a:gdLst/>
              <a:ahLst/>
              <a:cxnLst/>
              <a:rect l="l" t="t" r="r" b="b"/>
              <a:pathLst>
                <a:path w="997" h="1447" extrusionOk="0">
                  <a:moveTo>
                    <a:pt x="819" y="0"/>
                  </a:moveTo>
                  <a:cubicBezTo>
                    <a:pt x="776" y="0"/>
                    <a:pt x="728" y="14"/>
                    <a:pt x="677" y="44"/>
                  </a:cubicBezTo>
                  <a:lnTo>
                    <a:pt x="320" y="251"/>
                  </a:lnTo>
                  <a:cubicBezTo>
                    <a:pt x="143" y="353"/>
                    <a:pt x="1" y="601"/>
                    <a:pt x="1" y="805"/>
                  </a:cubicBezTo>
                  <a:lnTo>
                    <a:pt x="1" y="1219"/>
                  </a:lnTo>
                  <a:cubicBezTo>
                    <a:pt x="1" y="1364"/>
                    <a:pt x="72" y="1447"/>
                    <a:pt x="177" y="1447"/>
                  </a:cubicBezTo>
                  <a:cubicBezTo>
                    <a:pt x="220" y="1447"/>
                    <a:pt x="268" y="1433"/>
                    <a:pt x="320" y="1403"/>
                  </a:cubicBezTo>
                  <a:lnTo>
                    <a:pt x="680" y="1196"/>
                  </a:lnTo>
                  <a:cubicBezTo>
                    <a:pt x="853" y="1094"/>
                    <a:pt x="996" y="846"/>
                    <a:pt x="996" y="645"/>
                  </a:cubicBezTo>
                  <a:lnTo>
                    <a:pt x="996" y="227"/>
                  </a:lnTo>
                  <a:cubicBezTo>
                    <a:pt x="996" y="84"/>
                    <a:pt x="924" y="0"/>
                    <a:pt x="819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1" name="Google Shape;1061;p31">
              <a:extLst>
                <a:ext uri="{FF2B5EF4-FFF2-40B4-BE49-F238E27FC236}">
                  <a16:creationId xmlns:a16="http://schemas.microsoft.com/office/drawing/2014/main" id="{B77411CF-72D8-BD4C-B169-043B3DDBA172}"/>
                </a:ext>
              </a:extLst>
            </p:cNvPr>
            <p:cNvSpPr/>
            <p:nvPr/>
          </p:nvSpPr>
          <p:spPr>
            <a:xfrm>
              <a:off x="2014925" y="3505775"/>
              <a:ext cx="149625" cy="103675"/>
            </a:xfrm>
            <a:custGeom>
              <a:avLst/>
              <a:gdLst/>
              <a:ahLst/>
              <a:cxnLst/>
              <a:rect l="l" t="t" r="r" b="b"/>
              <a:pathLst>
                <a:path w="5985" h="4147" extrusionOk="0">
                  <a:moveTo>
                    <a:pt x="5704" y="1"/>
                  </a:moveTo>
                  <a:cubicBezTo>
                    <a:pt x="5630" y="1"/>
                    <a:pt x="5545" y="25"/>
                    <a:pt x="5454" y="78"/>
                  </a:cubicBezTo>
                  <a:lnTo>
                    <a:pt x="531" y="2916"/>
                  </a:lnTo>
                  <a:cubicBezTo>
                    <a:pt x="239" y="3087"/>
                    <a:pt x="1" y="3484"/>
                    <a:pt x="1" y="3801"/>
                  </a:cubicBezTo>
                  <a:cubicBezTo>
                    <a:pt x="1" y="4022"/>
                    <a:pt x="115" y="4147"/>
                    <a:pt x="282" y="4147"/>
                  </a:cubicBezTo>
                  <a:cubicBezTo>
                    <a:pt x="356" y="4147"/>
                    <a:pt x="441" y="4122"/>
                    <a:pt x="531" y="4069"/>
                  </a:cubicBezTo>
                  <a:lnTo>
                    <a:pt x="5454" y="1227"/>
                  </a:lnTo>
                  <a:cubicBezTo>
                    <a:pt x="5747" y="1057"/>
                    <a:pt x="5985" y="663"/>
                    <a:pt x="5985" y="346"/>
                  </a:cubicBezTo>
                  <a:cubicBezTo>
                    <a:pt x="5985" y="126"/>
                    <a:pt x="5871" y="1"/>
                    <a:pt x="570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2" name="Google Shape;1062;p31">
              <a:extLst>
                <a:ext uri="{FF2B5EF4-FFF2-40B4-BE49-F238E27FC236}">
                  <a16:creationId xmlns:a16="http://schemas.microsoft.com/office/drawing/2014/main" id="{B4E687B2-913D-DF40-9539-9339610B5685}"/>
                </a:ext>
              </a:extLst>
            </p:cNvPr>
            <p:cNvSpPr/>
            <p:nvPr/>
          </p:nvSpPr>
          <p:spPr>
            <a:xfrm>
              <a:off x="1965050" y="3661900"/>
              <a:ext cx="24925" cy="36125"/>
            </a:xfrm>
            <a:custGeom>
              <a:avLst/>
              <a:gdLst/>
              <a:ahLst/>
              <a:cxnLst/>
              <a:rect l="l" t="t" r="r" b="b"/>
              <a:pathLst>
                <a:path w="997" h="1445" extrusionOk="0">
                  <a:moveTo>
                    <a:pt x="820" y="1"/>
                  </a:moveTo>
                  <a:cubicBezTo>
                    <a:pt x="777" y="1"/>
                    <a:pt x="729" y="15"/>
                    <a:pt x="677" y="45"/>
                  </a:cubicBezTo>
                  <a:lnTo>
                    <a:pt x="320" y="252"/>
                  </a:lnTo>
                  <a:cubicBezTo>
                    <a:pt x="143" y="354"/>
                    <a:pt x="1" y="599"/>
                    <a:pt x="1" y="803"/>
                  </a:cubicBezTo>
                  <a:lnTo>
                    <a:pt x="1" y="1217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8" y="1430"/>
                    <a:pt x="320" y="1401"/>
                  </a:cubicBezTo>
                  <a:lnTo>
                    <a:pt x="680" y="1193"/>
                  </a:lnTo>
                  <a:cubicBezTo>
                    <a:pt x="853" y="1091"/>
                    <a:pt x="996" y="847"/>
                    <a:pt x="996" y="643"/>
                  </a:cubicBezTo>
                  <a:lnTo>
                    <a:pt x="996" y="228"/>
                  </a:lnTo>
                  <a:cubicBezTo>
                    <a:pt x="996" y="84"/>
                    <a:pt x="925" y="1"/>
                    <a:pt x="820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" name="Google Shape;1063;p31">
              <a:extLst>
                <a:ext uri="{FF2B5EF4-FFF2-40B4-BE49-F238E27FC236}">
                  <a16:creationId xmlns:a16="http://schemas.microsoft.com/office/drawing/2014/main" id="{4B1279F8-120C-B042-B054-144A530C455F}"/>
                </a:ext>
              </a:extLst>
            </p:cNvPr>
            <p:cNvSpPr/>
            <p:nvPr/>
          </p:nvSpPr>
          <p:spPr>
            <a:xfrm>
              <a:off x="2014925" y="3563325"/>
              <a:ext cx="149625" cy="103675"/>
            </a:xfrm>
            <a:custGeom>
              <a:avLst/>
              <a:gdLst/>
              <a:ahLst/>
              <a:cxnLst/>
              <a:rect l="l" t="t" r="r" b="b"/>
              <a:pathLst>
                <a:path w="5985" h="4147" extrusionOk="0">
                  <a:moveTo>
                    <a:pt x="5704" y="0"/>
                  </a:moveTo>
                  <a:cubicBezTo>
                    <a:pt x="5630" y="0"/>
                    <a:pt x="5545" y="25"/>
                    <a:pt x="5454" y="78"/>
                  </a:cubicBezTo>
                  <a:lnTo>
                    <a:pt x="531" y="2919"/>
                  </a:lnTo>
                  <a:cubicBezTo>
                    <a:pt x="239" y="3087"/>
                    <a:pt x="1" y="3484"/>
                    <a:pt x="1" y="3801"/>
                  </a:cubicBezTo>
                  <a:cubicBezTo>
                    <a:pt x="1" y="4021"/>
                    <a:pt x="115" y="4146"/>
                    <a:pt x="282" y="4146"/>
                  </a:cubicBezTo>
                  <a:cubicBezTo>
                    <a:pt x="356" y="4146"/>
                    <a:pt x="441" y="4122"/>
                    <a:pt x="531" y="4069"/>
                  </a:cubicBezTo>
                  <a:lnTo>
                    <a:pt x="5454" y="1230"/>
                  </a:lnTo>
                  <a:cubicBezTo>
                    <a:pt x="5747" y="1060"/>
                    <a:pt x="5985" y="663"/>
                    <a:pt x="5985" y="346"/>
                  </a:cubicBezTo>
                  <a:cubicBezTo>
                    <a:pt x="5985" y="125"/>
                    <a:pt x="5871" y="0"/>
                    <a:pt x="5704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" name="Google Shape;1064;p31">
              <a:extLst>
                <a:ext uri="{FF2B5EF4-FFF2-40B4-BE49-F238E27FC236}">
                  <a16:creationId xmlns:a16="http://schemas.microsoft.com/office/drawing/2014/main" id="{F6431ED0-AE67-714B-B9AB-E0A4FC96DC5B}"/>
                </a:ext>
              </a:extLst>
            </p:cNvPr>
            <p:cNvSpPr/>
            <p:nvPr/>
          </p:nvSpPr>
          <p:spPr>
            <a:xfrm>
              <a:off x="1965050" y="3719425"/>
              <a:ext cx="24925" cy="36150"/>
            </a:xfrm>
            <a:custGeom>
              <a:avLst/>
              <a:gdLst/>
              <a:ahLst/>
              <a:cxnLst/>
              <a:rect l="l" t="t" r="r" b="b"/>
              <a:pathLst>
                <a:path w="997" h="1446" extrusionOk="0">
                  <a:moveTo>
                    <a:pt x="817" y="0"/>
                  </a:moveTo>
                  <a:cubicBezTo>
                    <a:pt x="775" y="0"/>
                    <a:pt x="727" y="13"/>
                    <a:pt x="677" y="41"/>
                  </a:cubicBezTo>
                  <a:lnTo>
                    <a:pt x="320" y="253"/>
                  </a:lnTo>
                  <a:cubicBezTo>
                    <a:pt x="143" y="351"/>
                    <a:pt x="1" y="599"/>
                    <a:pt x="1" y="803"/>
                  </a:cubicBezTo>
                  <a:lnTo>
                    <a:pt x="1" y="1218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8" y="1431"/>
                    <a:pt x="320" y="1401"/>
                  </a:cubicBezTo>
                  <a:lnTo>
                    <a:pt x="680" y="1194"/>
                  </a:lnTo>
                  <a:cubicBezTo>
                    <a:pt x="853" y="1092"/>
                    <a:pt x="996" y="847"/>
                    <a:pt x="996" y="643"/>
                  </a:cubicBezTo>
                  <a:lnTo>
                    <a:pt x="996" y="229"/>
                  </a:lnTo>
                  <a:cubicBezTo>
                    <a:pt x="996" y="83"/>
                    <a:pt x="923" y="0"/>
                    <a:pt x="817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" name="Google Shape;1065;p31">
              <a:extLst>
                <a:ext uri="{FF2B5EF4-FFF2-40B4-BE49-F238E27FC236}">
                  <a16:creationId xmlns:a16="http://schemas.microsoft.com/office/drawing/2014/main" id="{C3209747-106A-4441-9A56-555F5071AD22}"/>
                </a:ext>
              </a:extLst>
            </p:cNvPr>
            <p:cNvSpPr/>
            <p:nvPr/>
          </p:nvSpPr>
          <p:spPr>
            <a:xfrm>
              <a:off x="2014925" y="3620850"/>
              <a:ext cx="149625" cy="103700"/>
            </a:xfrm>
            <a:custGeom>
              <a:avLst/>
              <a:gdLst/>
              <a:ahLst/>
              <a:cxnLst/>
              <a:rect l="l" t="t" r="r" b="b"/>
              <a:pathLst>
                <a:path w="5985" h="4148" extrusionOk="0">
                  <a:moveTo>
                    <a:pt x="5704" y="1"/>
                  </a:moveTo>
                  <a:cubicBezTo>
                    <a:pt x="5630" y="1"/>
                    <a:pt x="5545" y="26"/>
                    <a:pt x="5454" y="78"/>
                  </a:cubicBezTo>
                  <a:lnTo>
                    <a:pt x="531" y="2920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5" y="4147"/>
                    <a:pt x="282" y="4147"/>
                  </a:cubicBezTo>
                  <a:cubicBezTo>
                    <a:pt x="356" y="4147"/>
                    <a:pt x="441" y="4122"/>
                    <a:pt x="531" y="4070"/>
                  </a:cubicBezTo>
                  <a:lnTo>
                    <a:pt x="5454" y="1227"/>
                  </a:lnTo>
                  <a:cubicBezTo>
                    <a:pt x="5747" y="1061"/>
                    <a:pt x="5985" y="663"/>
                    <a:pt x="5985" y="347"/>
                  </a:cubicBezTo>
                  <a:cubicBezTo>
                    <a:pt x="5985" y="126"/>
                    <a:pt x="5871" y="1"/>
                    <a:pt x="570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" name="Google Shape;1066;p31">
              <a:extLst>
                <a:ext uri="{FF2B5EF4-FFF2-40B4-BE49-F238E27FC236}">
                  <a16:creationId xmlns:a16="http://schemas.microsoft.com/office/drawing/2014/main" id="{1DA6A495-D3F1-D44C-9894-F49123690155}"/>
                </a:ext>
              </a:extLst>
            </p:cNvPr>
            <p:cNvSpPr/>
            <p:nvPr/>
          </p:nvSpPr>
          <p:spPr>
            <a:xfrm>
              <a:off x="1963925" y="3707850"/>
              <a:ext cx="199625" cy="132525"/>
            </a:xfrm>
            <a:custGeom>
              <a:avLst/>
              <a:gdLst/>
              <a:ahLst/>
              <a:cxnLst/>
              <a:rect l="l" t="t" r="r" b="b"/>
              <a:pathLst>
                <a:path w="7985" h="5301" extrusionOk="0">
                  <a:moveTo>
                    <a:pt x="7701" y="1"/>
                  </a:moveTo>
                  <a:cubicBezTo>
                    <a:pt x="7627" y="1"/>
                    <a:pt x="7543" y="25"/>
                    <a:pt x="7454" y="76"/>
                  </a:cubicBezTo>
                  <a:lnTo>
                    <a:pt x="535" y="4071"/>
                  </a:lnTo>
                  <a:cubicBezTo>
                    <a:pt x="242" y="4241"/>
                    <a:pt x="1" y="4635"/>
                    <a:pt x="1" y="4955"/>
                  </a:cubicBezTo>
                  <a:cubicBezTo>
                    <a:pt x="1" y="5176"/>
                    <a:pt x="115" y="5301"/>
                    <a:pt x="283" y="5301"/>
                  </a:cubicBezTo>
                  <a:cubicBezTo>
                    <a:pt x="358" y="5301"/>
                    <a:pt x="444" y="5276"/>
                    <a:pt x="535" y="5224"/>
                  </a:cubicBezTo>
                  <a:lnTo>
                    <a:pt x="7454" y="1229"/>
                  </a:lnTo>
                  <a:cubicBezTo>
                    <a:pt x="7746" y="1059"/>
                    <a:pt x="7984" y="664"/>
                    <a:pt x="7984" y="348"/>
                  </a:cubicBezTo>
                  <a:cubicBezTo>
                    <a:pt x="7984" y="126"/>
                    <a:pt x="7869" y="1"/>
                    <a:pt x="7701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" name="Google Shape;1067;p31">
              <a:extLst>
                <a:ext uri="{FF2B5EF4-FFF2-40B4-BE49-F238E27FC236}">
                  <a16:creationId xmlns:a16="http://schemas.microsoft.com/office/drawing/2014/main" id="{D5136CBE-95DF-3A4D-94A7-8585EAA48A27}"/>
                </a:ext>
              </a:extLst>
            </p:cNvPr>
            <p:cNvSpPr/>
            <p:nvPr/>
          </p:nvSpPr>
          <p:spPr>
            <a:xfrm>
              <a:off x="1963925" y="3864025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4" y="0"/>
                  </a:moveTo>
                  <a:cubicBezTo>
                    <a:pt x="781" y="0"/>
                    <a:pt x="733" y="14"/>
                    <a:pt x="681" y="44"/>
                  </a:cubicBezTo>
                  <a:lnTo>
                    <a:pt x="321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9" y="1434"/>
                    <a:pt x="321" y="1404"/>
                  </a:cubicBezTo>
                  <a:lnTo>
                    <a:pt x="681" y="1197"/>
                  </a:lnTo>
                  <a:cubicBezTo>
                    <a:pt x="858" y="1095"/>
                    <a:pt x="1000" y="846"/>
                    <a:pt x="1000" y="642"/>
                  </a:cubicBezTo>
                  <a:lnTo>
                    <a:pt x="1000" y="228"/>
                  </a:lnTo>
                  <a:cubicBezTo>
                    <a:pt x="1000" y="83"/>
                    <a:pt x="929" y="0"/>
                    <a:pt x="824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" name="Google Shape;1068;p31">
              <a:extLst>
                <a:ext uri="{FF2B5EF4-FFF2-40B4-BE49-F238E27FC236}">
                  <a16:creationId xmlns:a16="http://schemas.microsoft.com/office/drawing/2014/main" id="{F82016C1-CBBE-6449-8384-85E054A95AAD}"/>
                </a:ext>
              </a:extLst>
            </p:cNvPr>
            <p:cNvSpPr/>
            <p:nvPr/>
          </p:nvSpPr>
          <p:spPr>
            <a:xfrm>
              <a:off x="2013825" y="3765450"/>
              <a:ext cx="149725" cy="103725"/>
            </a:xfrm>
            <a:custGeom>
              <a:avLst/>
              <a:gdLst/>
              <a:ahLst/>
              <a:cxnLst/>
              <a:rect l="l" t="t" r="r" b="b"/>
              <a:pathLst>
                <a:path w="5989" h="4149" extrusionOk="0">
                  <a:moveTo>
                    <a:pt x="5706" y="0"/>
                  </a:moveTo>
                  <a:cubicBezTo>
                    <a:pt x="5632" y="0"/>
                    <a:pt x="5547" y="25"/>
                    <a:pt x="5458" y="77"/>
                  </a:cubicBezTo>
                  <a:lnTo>
                    <a:pt x="534" y="2920"/>
                  </a:lnTo>
                  <a:cubicBezTo>
                    <a:pt x="239" y="3089"/>
                    <a:pt x="1" y="3484"/>
                    <a:pt x="1" y="3803"/>
                  </a:cubicBezTo>
                  <a:cubicBezTo>
                    <a:pt x="1" y="4023"/>
                    <a:pt x="115" y="4149"/>
                    <a:pt x="284" y="4149"/>
                  </a:cubicBezTo>
                  <a:cubicBezTo>
                    <a:pt x="358" y="4149"/>
                    <a:pt x="444" y="4124"/>
                    <a:pt x="534" y="4072"/>
                  </a:cubicBezTo>
                  <a:lnTo>
                    <a:pt x="5458" y="1230"/>
                  </a:lnTo>
                  <a:cubicBezTo>
                    <a:pt x="5750" y="1060"/>
                    <a:pt x="5988" y="665"/>
                    <a:pt x="5988" y="346"/>
                  </a:cubicBezTo>
                  <a:cubicBezTo>
                    <a:pt x="5988" y="127"/>
                    <a:pt x="5873" y="0"/>
                    <a:pt x="570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9" name="Google Shape;1069;p31">
              <a:extLst>
                <a:ext uri="{FF2B5EF4-FFF2-40B4-BE49-F238E27FC236}">
                  <a16:creationId xmlns:a16="http://schemas.microsoft.com/office/drawing/2014/main" id="{EA87F4C8-23D6-3C4E-84AB-218799B62608}"/>
                </a:ext>
              </a:extLst>
            </p:cNvPr>
            <p:cNvSpPr/>
            <p:nvPr/>
          </p:nvSpPr>
          <p:spPr>
            <a:xfrm>
              <a:off x="1963925" y="3921650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3" y="1"/>
                  </a:moveTo>
                  <a:cubicBezTo>
                    <a:pt x="780" y="1"/>
                    <a:pt x="732" y="15"/>
                    <a:pt x="681" y="44"/>
                  </a:cubicBezTo>
                  <a:lnTo>
                    <a:pt x="321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9" y="1434"/>
                    <a:pt x="321" y="1404"/>
                  </a:cubicBezTo>
                  <a:lnTo>
                    <a:pt x="681" y="1197"/>
                  </a:lnTo>
                  <a:cubicBezTo>
                    <a:pt x="858" y="1095"/>
                    <a:pt x="1000" y="850"/>
                    <a:pt x="1000" y="646"/>
                  </a:cubicBezTo>
                  <a:lnTo>
                    <a:pt x="1000" y="228"/>
                  </a:lnTo>
                  <a:cubicBezTo>
                    <a:pt x="1000" y="85"/>
                    <a:pt x="928" y="1"/>
                    <a:pt x="823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0" name="Google Shape;1070;p31">
              <a:extLst>
                <a:ext uri="{FF2B5EF4-FFF2-40B4-BE49-F238E27FC236}">
                  <a16:creationId xmlns:a16="http://schemas.microsoft.com/office/drawing/2014/main" id="{DC0DD8FE-9A19-C744-8ECB-2D0702B9263E}"/>
                </a:ext>
              </a:extLst>
            </p:cNvPr>
            <p:cNvSpPr/>
            <p:nvPr/>
          </p:nvSpPr>
          <p:spPr>
            <a:xfrm>
              <a:off x="2013825" y="3823150"/>
              <a:ext cx="149725" cy="103675"/>
            </a:xfrm>
            <a:custGeom>
              <a:avLst/>
              <a:gdLst/>
              <a:ahLst/>
              <a:cxnLst/>
              <a:rect l="l" t="t" r="r" b="b"/>
              <a:pathLst>
                <a:path w="5989" h="4147" extrusionOk="0">
                  <a:moveTo>
                    <a:pt x="5708" y="0"/>
                  </a:moveTo>
                  <a:cubicBezTo>
                    <a:pt x="5633" y="0"/>
                    <a:pt x="5548" y="25"/>
                    <a:pt x="5458" y="78"/>
                  </a:cubicBezTo>
                  <a:lnTo>
                    <a:pt x="534" y="2917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4" y="4147"/>
                    <a:pt x="282" y="4147"/>
                  </a:cubicBezTo>
                  <a:cubicBezTo>
                    <a:pt x="357" y="4147"/>
                    <a:pt x="443" y="4122"/>
                    <a:pt x="534" y="4069"/>
                  </a:cubicBezTo>
                  <a:lnTo>
                    <a:pt x="5458" y="1227"/>
                  </a:lnTo>
                  <a:cubicBezTo>
                    <a:pt x="5750" y="1061"/>
                    <a:pt x="5988" y="662"/>
                    <a:pt x="5988" y="347"/>
                  </a:cubicBezTo>
                  <a:cubicBezTo>
                    <a:pt x="5988" y="126"/>
                    <a:pt x="5874" y="0"/>
                    <a:pt x="570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" name="Google Shape;1071;p31">
              <a:extLst>
                <a:ext uri="{FF2B5EF4-FFF2-40B4-BE49-F238E27FC236}">
                  <a16:creationId xmlns:a16="http://schemas.microsoft.com/office/drawing/2014/main" id="{5B33A92B-949E-BC47-ACE6-E79603200C73}"/>
                </a:ext>
              </a:extLst>
            </p:cNvPr>
            <p:cNvSpPr/>
            <p:nvPr/>
          </p:nvSpPr>
          <p:spPr>
            <a:xfrm>
              <a:off x="1963925" y="3979275"/>
              <a:ext cx="25025" cy="36150"/>
            </a:xfrm>
            <a:custGeom>
              <a:avLst/>
              <a:gdLst/>
              <a:ahLst/>
              <a:cxnLst/>
              <a:rect l="l" t="t" r="r" b="b"/>
              <a:pathLst>
                <a:path w="1001" h="1446" extrusionOk="0">
                  <a:moveTo>
                    <a:pt x="824" y="0"/>
                  </a:moveTo>
                  <a:cubicBezTo>
                    <a:pt x="781" y="0"/>
                    <a:pt x="733" y="14"/>
                    <a:pt x="681" y="44"/>
                  </a:cubicBezTo>
                  <a:lnTo>
                    <a:pt x="321" y="251"/>
                  </a:lnTo>
                  <a:cubicBezTo>
                    <a:pt x="144" y="353"/>
                    <a:pt x="1" y="598"/>
                    <a:pt x="1" y="802"/>
                  </a:cubicBezTo>
                  <a:lnTo>
                    <a:pt x="1" y="1218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9" y="1431"/>
                    <a:pt x="321" y="1401"/>
                  </a:cubicBezTo>
                  <a:lnTo>
                    <a:pt x="681" y="1193"/>
                  </a:lnTo>
                  <a:cubicBezTo>
                    <a:pt x="858" y="1091"/>
                    <a:pt x="1000" y="846"/>
                    <a:pt x="1000" y="642"/>
                  </a:cubicBezTo>
                  <a:lnTo>
                    <a:pt x="1000" y="228"/>
                  </a:lnTo>
                  <a:cubicBezTo>
                    <a:pt x="1000" y="83"/>
                    <a:pt x="929" y="0"/>
                    <a:pt x="824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2" name="Google Shape;1072;p31">
              <a:extLst>
                <a:ext uri="{FF2B5EF4-FFF2-40B4-BE49-F238E27FC236}">
                  <a16:creationId xmlns:a16="http://schemas.microsoft.com/office/drawing/2014/main" id="{9C042A2E-FEF5-F943-9027-7EBE6BEA2D29}"/>
                </a:ext>
              </a:extLst>
            </p:cNvPr>
            <p:cNvSpPr/>
            <p:nvPr/>
          </p:nvSpPr>
          <p:spPr>
            <a:xfrm>
              <a:off x="2013825" y="3880675"/>
              <a:ext cx="149725" cy="103725"/>
            </a:xfrm>
            <a:custGeom>
              <a:avLst/>
              <a:gdLst/>
              <a:ahLst/>
              <a:cxnLst/>
              <a:rect l="l" t="t" r="r" b="b"/>
              <a:pathLst>
                <a:path w="5989" h="4149" extrusionOk="0">
                  <a:moveTo>
                    <a:pt x="5707" y="1"/>
                  </a:moveTo>
                  <a:cubicBezTo>
                    <a:pt x="5633" y="1"/>
                    <a:pt x="5548" y="26"/>
                    <a:pt x="5458" y="78"/>
                  </a:cubicBezTo>
                  <a:lnTo>
                    <a:pt x="534" y="2921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3"/>
                    <a:pt x="115" y="4148"/>
                    <a:pt x="284" y="4148"/>
                  </a:cubicBezTo>
                  <a:cubicBezTo>
                    <a:pt x="359" y="4148"/>
                    <a:pt x="444" y="4124"/>
                    <a:pt x="534" y="4073"/>
                  </a:cubicBezTo>
                  <a:lnTo>
                    <a:pt x="5458" y="1231"/>
                  </a:lnTo>
                  <a:cubicBezTo>
                    <a:pt x="5750" y="1061"/>
                    <a:pt x="5988" y="663"/>
                    <a:pt x="5988" y="347"/>
                  </a:cubicBezTo>
                  <a:cubicBezTo>
                    <a:pt x="5988" y="126"/>
                    <a:pt x="5874" y="1"/>
                    <a:pt x="570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3" name="Google Shape;1073;p31">
              <a:extLst>
                <a:ext uri="{FF2B5EF4-FFF2-40B4-BE49-F238E27FC236}">
                  <a16:creationId xmlns:a16="http://schemas.microsoft.com/office/drawing/2014/main" id="{FBFC002E-2B16-5543-B5A5-AEB837D7D842}"/>
                </a:ext>
              </a:extLst>
            </p:cNvPr>
            <p:cNvSpPr/>
            <p:nvPr/>
          </p:nvSpPr>
          <p:spPr>
            <a:xfrm>
              <a:off x="1963925" y="4036775"/>
              <a:ext cx="25025" cy="36150"/>
            </a:xfrm>
            <a:custGeom>
              <a:avLst/>
              <a:gdLst/>
              <a:ahLst/>
              <a:cxnLst/>
              <a:rect l="l" t="t" r="r" b="b"/>
              <a:pathLst>
                <a:path w="1001" h="1446" extrusionOk="0">
                  <a:moveTo>
                    <a:pt x="822" y="1"/>
                  </a:moveTo>
                  <a:cubicBezTo>
                    <a:pt x="780" y="1"/>
                    <a:pt x="732" y="14"/>
                    <a:pt x="681" y="43"/>
                  </a:cubicBezTo>
                  <a:lnTo>
                    <a:pt x="321" y="253"/>
                  </a:lnTo>
                  <a:cubicBezTo>
                    <a:pt x="144" y="352"/>
                    <a:pt x="1" y="600"/>
                    <a:pt x="1" y="804"/>
                  </a:cubicBezTo>
                  <a:lnTo>
                    <a:pt x="1" y="1219"/>
                  </a:lnTo>
                  <a:cubicBezTo>
                    <a:pt x="1" y="1363"/>
                    <a:pt x="72" y="1446"/>
                    <a:pt x="177" y="1446"/>
                  </a:cubicBezTo>
                  <a:cubicBezTo>
                    <a:pt x="220" y="1446"/>
                    <a:pt x="269" y="1432"/>
                    <a:pt x="321" y="1402"/>
                  </a:cubicBezTo>
                  <a:lnTo>
                    <a:pt x="681" y="1195"/>
                  </a:lnTo>
                  <a:cubicBezTo>
                    <a:pt x="858" y="1093"/>
                    <a:pt x="1000" y="848"/>
                    <a:pt x="1000" y="644"/>
                  </a:cubicBezTo>
                  <a:lnTo>
                    <a:pt x="1000" y="230"/>
                  </a:lnTo>
                  <a:cubicBezTo>
                    <a:pt x="1000" y="84"/>
                    <a:pt x="928" y="1"/>
                    <a:pt x="822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" name="Google Shape;1074;p31">
              <a:extLst>
                <a:ext uri="{FF2B5EF4-FFF2-40B4-BE49-F238E27FC236}">
                  <a16:creationId xmlns:a16="http://schemas.microsoft.com/office/drawing/2014/main" id="{3BC909EC-A37C-F646-AC9A-6A0ED297F921}"/>
                </a:ext>
              </a:extLst>
            </p:cNvPr>
            <p:cNvSpPr/>
            <p:nvPr/>
          </p:nvSpPr>
          <p:spPr>
            <a:xfrm>
              <a:off x="2013825" y="3938225"/>
              <a:ext cx="149725" cy="103675"/>
            </a:xfrm>
            <a:custGeom>
              <a:avLst/>
              <a:gdLst/>
              <a:ahLst/>
              <a:cxnLst/>
              <a:rect l="l" t="t" r="r" b="b"/>
              <a:pathLst>
                <a:path w="5989" h="4147" extrusionOk="0">
                  <a:moveTo>
                    <a:pt x="5707" y="1"/>
                  </a:moveTo>
                  <a:cubicBezTo>
                    <a:pt x="5633" y="1"/>
                    <a:pt x="5548" y="26"/>
                    <a:pt x="5458" y="78"/>
                  </a:cubicBezTo>
                  <a:lnTo>
                    <a:pt x="534" y="2921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5" y="4147"/>
                    <a:pt x="283" y="4147"/>
                  </a:cubicBezTo>
                  <a:cubicBezTo>
                    <a:pt x="357" y="4147"/>
                    <a:pt x="443" y="4122"/>
                    <a:pt x="534" y="4070"/>
                  </a:cubicBezTo>
                  <a:lnTo>
                    <a:pt x="5458" y="1231"/>
                  </a:lnTo>
                  <a:cubicBezTo>
                    <a:pt x="5750" y="1060"/>
                    <a:pt x="5988" y="663"/>
                    <a:pt x="5988" y="346"/>
                  </a:cubicBezTo>
                  <a:cubicBezTo>
                    <a:pt x="5988" y="126"/>
                    <a:pt x="5874" y="1"/>
                    <a:pt x="570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" name="Google Shape;1075;p31">
              <a:extLst>
                <a:ext uri="{FF2B5EF4-FFF2-40B4-BE49-F238E27FC236}">
                  <a16:creationId xmlns:a16="http://schemas.microsoft.com/office/drawing/2014/main" id="{39BFC7FF-A8F0-DD4E-8FC3-A35D826C58F1}"/>
                </a:ext>
              </a:extLst>
            </p:cNvPr>
            <p:cNvSpPr/>
            <p:nvPr/>
          </p:nvSpPr>
          <p:spPr>
            <a:xfrm>
              <a:off x="2862925" y="2972975"/>
              <a:ext cx="374150" cy="249225"/>
            </a:xfrm>
            <a:custGeom>
              <a:avLst/>
              <a:gdLst/>
              <a:ahLst/>
              <a:cxnLst/>
              <a:rect l="l" t="t" r="r" b="b"/>
              <a:pathLst>
                <a:path w="14966" h="9969" extrusionOk="0">
                  <a:moveTo>
                    <a:pt x="14669" y="1"/>
                  </a:moveTo>
                  <a:cubicBezTo>
                    <a:pt x="14598" y="1"/>
                    <a:pt x="14518" y="24"/>
                    <a:pt x="14433" y="73"/>
                  </a:cubicBezTo>
                  <a:lnTo>
                    <a:pt x="531" y="8100"/>
                  </a:lnTo>
                  <a:cubicBezTo>
                    <a:pt x="239" y="8270"/>
                    <a:pt x="1" y="8681"/>
                    <a:pt x="1" y="9021"/>
                  </a:cubicBezTo>
                  <a:lnTo>
                    <a:pt x="1" y="9589"/>
                  </a:lnTo>
                  <a:cubicBezTo>
                    <a:pt x="1" y="9830"/>
                    <a:pt x="120" y="9968"/>
                    <a:pt x="294" y="9968"/>
                  </a:cubicBezTo>
                  <a:cubicBezTo>
                    <a:pt x="365" y="9968"/>
                    <a:pt x="446" y="9945"/>
                    <a:pt x="531" y="9895"/>
                  </a:cubicBezTo>
                  <a:lnTo>
                    <a:pt x="14433" y="1804"/>
                  </a:lnTo>
                  <a:cubicBezTo>
                    <a:pt x="14729" y="1634"/>
                    <a:pt x="14964" y="1219"/>
                    <a:pt x="14964" y="882"/>
                  </a:cubicBezTo>
                  <a:lnTo>
                    <a:pt x="14964" y="382"/>
                  </a:lnTo>
                  <a:cubicBezTo>
                    <a:pt x="14966" y="141"/>
                    <a:pt x="14844" y="1"/>
                    <a:pt x="14669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" name="Google Shape;1076;p31">
              <a:extLst>
                <a:ext uri="{FF2B5EF4-FFF2-40B4-BE49-F238E27FC236}">
                  <a16:creationId xmlns:a16="http://schemas.microsoft.com/office/drawing/2014/main" id="{8BA9C829-3D2D-3C49-99E3-BFC485785958}"/>
                </a:ext>
              </a:extLst>
            </p:cNvPr>
            <p:cNvSpPr/>
            <p:nvPr/>
          </p:nvSpPr>
          <p:spPr>
            <a:xfrm>
              <a:off x="2862925" y="3030475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8" y="1"/>
                  </a:moveTo>
                  <a:cubicBezTo>
                    <a:pt x="16604" y="1"/>
                    <a:pt x="16519" y="26"/>
                    <a:pt x="16429" y="78"/>
                  </a:cubicBezTo>
                  <a:lnTo>
                    <a:pt x="531" y="9257"/>
                  </a:lnTo>
                  <a:cubicBezTo>
                    <a:pt x="239" y="9424"/>
                    <a:pt x="1" y="9822"/>
                    <a:pt x="1" y="10138"/>
                  </a:cubicBezTo>
                  <a:cubicBezTo>
                    <a:pt x="1" y="10359"/>
                    <a:pt x="115" y="10484"/>
                    <a:pt x="282" y="10484"/>
                  </a:cubicBezTo>
                  <a:cubicBezTo>
                    <a:pt x="356" y="10484"/>
                    <a:pt x="441" y="10459"/>
                    <a:pt x="531" y="10407"/>
                  </a:cubicBezTo>
                  <a:lnTo>
                    <a:pt x="16429" y="1231"/>
                  </a:lnTo>
                  <a:cubicBezTo>
                    <a:pt x="16721" y="1060"/>
                    <a:pt x="16959" y="666"/>
                    <a:pt x="16959" y="346"/>
                  </a:cubicBezTo>
                  <a:cubicBezTo>
                    <a:pt x="16959" y="126"/>
                    <a:pt x="16845" y="1"/>
                    <a:pt x="16678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" name="Google Shape;1077;p31">
              <a:extLst>
                <a:ext uri="{FF2B5EF4-FFF2-40B4-BE49-F238E27FC236}">
                  <a16:creationId xmlns:a16="http://schemas.microsoft.com/office/drawing/2014/main" id="{839D5DA9-1F0C-1949-9E44-8D34C22C1754}"/>
                </a:ext>
              </a:extLst>
            </p:cNvPr>
            <p:cNvSpPr/>
            <p:nvPr/>
          </p:nvSpPr>
          <p:spPr>
            <a:xfrm>
              <a:off x="2862925" y="3088050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7" y="0"/>
                  </a:moveTo>
                  <a:cubicBezTo>
                    <a:pt x="16603" y="0"/>
                    <a:pt x="16518" y="25"/>
                    <a:pt x="16429" y="77"/>
                  </a:cubicBezTo>
                  <a:lnTo>
                    <a:pt x="531" y="9256"/>
                  </a:lnTo>
                  <a:cubicBezTo>
                    <a:pt x="239" y="9426"/>
                    <a:pt x="1" y="9821"/>
                    <a:pt x="1" y="10137"/>
                  </a:cubicBezTo>
                  <a:cubicBezTo>
                    <a:pt x="1" y="10359"/>
                    <a:pt x="116" y="10484"/>
                    <a:pt x="284" y="10484"/>
                  </a:cubicBezTo>
                  <a:cubicBezTo>
                    <a:pt x="358" y="10484"/>
                    <a:pt x="442" y="10460"/>
                    <a:pt x="531" y="10409"/>
                  </a:cubicBezTo>
                  <a:lnTo>
                    <a:pt x="16429" y="1230"/>
                  </a:lnTo>
                  <a:cubicBezTo>
                    <a:pt x="16721" y="1059"/>
                    <a:pt x="16959" y="665"/>
                    <a:pt x="16959" y="345"/>
                  </a:cubicBezTo>
                  <a:cubicBezTo>
                    <a:pt x="16959" y="126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" name="Google Shape;1078;p31">
              <a:extLst>
                <a:ext uri="{FF2B5EF4-FFF2-40B4-BE49-F238E27FC236}">
                  <a16:creationId xmlns:a16="http://schemas.microsoft.com/office/drawing/2014/main" id="{7DD3302F-B7BB-0C47-BE47-083F7C67D4FA}"/>
                </a:ext>
              </a:extLst>
            </p:cNvPr>
            <p:cNvSpPr/>
            <p:nvPr/>
          </p:nvSpPr>
          <p:spPr>
            <a:xfrm>
              <a:off x="2862925" y="3145625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6" y="1"/>
                  </a:moveTo>
                  <a:cubicBezTo>
                    <a:pt x="16602" y="1"/>
                    <a:pt x="16518" y="25"/>
                    <a:pt x="16429" y="76"/>
                  </a:cubicBezTo>
                  <a:lnTo>
                    <a:pt x="531" y="9255"/>
                  </a:lnTo>
                  <a:cubicBezTo>
                    <a:pt x="239" y="9425"/>
                    <a:pt x="1" y="9820"/>
                    <a:pt x="1" y="10139"/>
                  </a:cubicBezTo>
                  <a:cubicBezTo>
                    <a:pt x="1" y="10358"/>
                    <a:pt x="115" y="10484"/>
                    <a:pt x="283" y="10484"/>
                  </a:cubicBezTo>
                  <a:cubicBezTo>
                    <a:pt x="357" y="10484"/>
                    <a:pt x="441" y="10460"/>
                    <a:pt x="531" y="10407"/>
                  </a:cubicBezTo>
                  <a:lnTo>
                    <a:pt x="16429" y="1228"/>
                  </a:lnTo>
                  <a:cubicBezTo>
                    <a:pt x="16721" y="1058"/>
                    <a:pt x="16959" y="664"/>
                    <a:pt x="16959" y="347"/>
                  </a:cubicBezTo>
                  <a:cubicBezTo>
                    <a:pt x="16959" y="126"/>
                    <a:pt x="16844" y="1"/>
                    <a:pt x="16676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" name="Google Shape;1079;p31">
              <a:extLst>
                <a:ext uri="{FF2B5EF4-FFF2-40B4-BE49-F238E27FC236}">
                  <a16:creationId xmlns:a16="http://schemas.microsoft.com/office/drawing/2014/main" id="{31F68FC3-F9E5-084E-A34D-BC62883B6428}"/>
                </a:ext>
              </a:extLst>
            </p:cNvPr>
            <p:cNvSpPr/>
            <p:nvPr/>
          </p:nvSpPr>
          <p:spPr>
            <a:xfrm>
              <a:off x="2862925" y="3203200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0"/>
                  </a:moveTo>
                  <a:cubicBezTo>
                    <a:pt x="16604" y="0"/>
                    <a:pt x="16519" y="25"/>
                    <a:pt x="16429" y="78"/>
                  </a:cubicBezTo>
                  <a:lnTo>
                    <a:pt x="531" y="9254"/>
                  </a:lnTo>
                  <a:cubicBezTo>
                    <a:pt x="239" y="9424"/>
                    <a:pt x="1" y="9818"/>
                    <a:pt x="1" y="10138"/>
                  </a:cubicBezTo>
                  <a:cubicBezTo>
                    <a:pt x="1" y="10359"/>
                    <a:pt x="114" y="10484"/>
                    <a:pt x="281" y="10484"/>
                  </a:cubicBezTo>
                  <a:cubicBezTo>
                    <a:pt x="356" y="10484"/>
                    <a:pt x="441" y="10459"/>
                    <a:pt x="531" y="10406"/>
                  </a:cubicBezTo>
                  <a:lnTo>
                    <a:pt x="16429" y="1230"/>
                  </a:lnTo>
                  <a:cubicBezTo>
                    <a:pt x="16721" y="1060"/>
                    <a:pt x="16959" y="663"/>
                    <a:pt x="16959" y="346"/>
                  </a:cubicBezTo>
                  <a:cubicBezTo>
                    <a:pt x="16959" y="125"/>
                    <a:pt x="16846" y="0"/>
                    <a:pt x="16679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" name="Google Shape;1080;p31">
              <a:extLst>
                <a:ext uri="{FF2B5EF4-FFF2-40B4-BE49-F238E27FC236}">
                  <a16:creationId xmlns:a16="http://schemas.microsoft.com/office/drawing/2014/main" id="{187D8200-28BA-FB47-9098-AF9B37EB7240}"/>
                </a:ext>
              </a:extLst>
            </p:cNvPr>
            <p:cNvSpPr/>
            <p:nvPr/>
          </p:nvSpPr>
          <p:spPr>
            <a:xfrm>
              <a:off x="2862925" y="3260750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7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7"/>
                  </a:lnTo>
                  <a:cubicBezTo>
                    <a:pt x="239" y="9423"/>
                    <a:pt x="1" y="9821"/>
                    <a:pt x="1" y="10137"/>
                  </a:cubicBezTo>
                  <a:cubicBezTo>
                    <a:pt x="1" y="10358"/>
                    <a:pt x="114" y="10483"/>
                    <a:pt x="281" y="10483"/>
                  </a:cubicBezTo>
                  <a:cubicBezTo>
                    <a:pt x="356" y="10483"/>
                    <a:pt x="441" y="10458"/>
                    <a:pt x="531" y="10406"/>
                  </a:cubicBezTo>
                  <a:lnTo>
                    <a:pt x="16429" y="1230"/>
                  </a:lnTo>
                  <a:cubicBezTo>
                    <a:pt x="16721" y="1060"/>
                    <a:pt x="16959" y="666"/>
                    <a:pt x="16959" y="346"/>
                  </a:cubicBezTo>
                  <a:cubicBezTo>
                    <a:pt x="16959" y="127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" name="Google Shape;1081;p31">
              <a:extLst>
                <a:ext uri="{FF2B5EF4-FFF2-40B4-BE49-F238E27FC236}">
                  <a16:creationId xmlns:a16="http://schemas.microsoft.com/office/drawing/2014/main" id="{826DCD2A-92C8-8B42-BD6F-2778B60020B3}"/>
                </a:ext>
              </a:extLst>
            </p:cNvPr>
            <p:cNvSpPr/>
            <p:nvPr/>
          </p:nvSpPr>
          <p:spPr>
            <a:xfrm>
              <a:off x="2862925" y="3318300"/>
              <a:ext cx="424000" cy="262150"/>
            </a:xfrm>
            <a:custGeom>
              <a:avLst/>
              <a:gdLst/>
              <a:ahLst/>
              <a:cxnLst/>
              <a:rect l="l" t="t" r="r" b="b"/>
              <a:pathLst>
                <a:path w="16960" h="10486" extrusionOk="0">
                  <a:moveTo>
                    <a:pt x="16677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7"/>
                  </a:lnTo>
                  <a:cubicBezTo>
                    <a:pt x="239" y="9426"/>
                    <a:pt x="1" y="9821"/>
                    <a:pt x="1" y="10140"/>
                  </a:cubicBezTo>
                  <a:cubicBezTo>
                    <a:pt x="1" y="10359"/>
                    <a:pt x="115" y="10485"/>
                    <a:pt x="283" y="10485"/>
                  </a:cubicBezTo>
                  <a:cubicBezTo>
                    <a:pt x="357" y="10485"/>
                    <a:pt x="441" y="10461"/>
                    <a:pt x="531" y="10409"/>
                  </a:cubicBezTo>
                  <a:lnTo>
                    <a:pt x="16429" y="1229"/>
                  </a:lnTo>
                  <a:cubicBezTo>
                    <a:pt x="16721" y="1060"/>
                    <a:pt x="16959" y="665"/>
                    <a:pt x="16959" y="346"/>
                  </a:cubicBezTo>
                  <a:cubicBezTo>
                    <a:pt x="16959" y="126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2" name="Google Shape;1082;p31">
              <a:extLst>
                <a:ext uri="{FF2B5EF4-FFF2-40B4-BE49-F238E27FC236}">
                  <a16:creationId xmlns:a16="http://schemas.microsoft.com/office/drawing/2014/main" id="{CF267CCB-B1FF-3C44-BDDB-79799C079F6B}"/>
                </a:ext>
              </a:extLst>
            </p:cNvPr>
            <p:cNvSpPr/>
            <p:nvPr/>
          </p:nvSpPr>
          <p:spPr>
            <a:xfrm>
              <a:off x="2862925" y="3375900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1"/>
                  </a:moveTo>
                  <a:cubicBezTo>
                    <a:pt x="16604" y="1"/>
                    <a:pt x="16519" y="26"/>
                    <a:pt x="16429" y="78"/>
                  </a:cubicBezTo>
                  <a:lnTo>
                    <a:pt x="531" y="9254"/>
                  </a:lnTo>
                  <a:cubicBezTo>
                    <a:pt x="239" y="9424"/>
                    <a:pt x="1" y="9818"/>
                    <a:pt x="1" y="10138"/>
                  </a:cubicBezTo>
                  <a:cubicBezTo>
                    <a:pt x="1" y="10357"/>
                    <a:pt x="115" y="10483"/>
                    <a:pt x="283" y="10483"/>
                  </a:cubicBezTo>
                  <a:cubicBezTo>
                    <a:pt x="357" y="10483"/>
                    <a:pt x="441" y="10459"/>
                    <a:pt x="531" y="10407"/>
                  </a:cubicBezTo>
                  <a:lnTo>
                    <a:pt x="16429" y="1227"/>
                  </a:lnTo>
                  <a:cubicBezTo>
                    <a:pt x="16721" y="1061"/>
                    <a:pt x="16959" y="663"/>
                    <a:pt x="16959" y="347"/>
                  </a:cubicBezTo>
                  <a:cubicBezTo>
                    <a:pt x="16959" y="126"/>
                    <a:pt x="16846" y="1"/>
                    <a:pt x="16679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3" name="Google Shape;1083;p31">
              <a:extLst>
                <a:ext uri="{FF2B5EF4-FFF2-40B4-BE49-F238E27FC236}">
                  <a16:creationId xmlns:a16="http://schemas.microsoft.com/office/drawing/2014/main" id="{F5DD3F6A-B5E9-5D4C-96C7-965DB043A40D}"/>
                </a:ext>
              </a:extLst>
            </p:cNvPr>
            <p:cNvSpPr/>
            <p:nvPr/>
          </p:nvSpPr>
          <p:spPr>
            <a:xfrm>
              <a:off x="2862925" y="3433450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8" y="0"/>
                  </a:moveTo>
                  <a:cubicBezTo>
                    <a:pt x="16604" y="0"/>
                    <a:pt x="16519" y="25"/>
                    <a:pt x="16429" y="77"/>
                  </a:cubicBezTo>
                  <a:lnTo>
                    <a:pt x="531" y="9254"/>
                  </a:lnTo>
                  <a:cubicBezTo>
                    <a:pt x="239" y="9424"/>
                    <a:pt x="1" y="9821"/>
                    <a:pt x="1" y="10138"/>
                  </a:cubicBezTo>
                  <a:cubicBezTo>
                    <a:pt x="1" y="10359"/>
                    <a:pt x="115" y="10484"/>
                    <a:pt x="281" y="10484"/>
                  </a:cubicBezTo>
                  <a:cubicBezTo>
                    <a:pt x="356" y="10484"/>
                    <a:pt x="441" y="10459"/>
                    <a:pt x="531" y="10407"/>
                  </a:cubicBezTo>
                  <a:lnTo>
                    <a:pt x="16429" y="1230"/>
                  </a:lnTo>
                  <a:cubicBezTo>
                    <a:pt x="16721" y="1061"/>
                    <a:pt x="16959" y="662"/>
                    <a:pt x="16959" y="347"/>
                  </a:cubicBezTo>
                  <a:cubicBezTo>
                    <a:pt x="16959" y="125"/>
                    <a:pt x="16845" y="0"/>
                    <a:pt x="16678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4" name="Google Shape;1084;p31">
              <a:extLst>
                <a:ext uri="{FF2B5EF4-FFF2-40B4-BE49-F238E27FC236}">
                  <a16:creationId xmlns:a16="http://schemas.microsoft.com/office/drawing/2014/main" id="{0D717EA7-DF6B-4A4F-834D-39D8FB8D65EB}"/>
                </a:ext>
              </a:extLst>
            </p:cNvPr>
            <p:cNvSpPr/>
            <p:nvPr/>
          </p:nvSpPr>
          <p:spPr>
            <a:xfrm>
              <a:off x="2264300" y="3217800"/>
              <a:ext cx="548750" cy="852300"/>
            </a:xfrm>
            <a:custGeom>
              <a:avLst/>
              <a:gdLst/>
              <a:ahLst/>
              <a:cxnLst/>
              <a:rect l="l" t="t" r="r" b="b"/>
              <a:pathLst>
                <a:path w="21950" h="34092" extrusionOk="0">
                  <a:moveTo>
                    <a:pt x="21655" y="0"/>
                  </a:moveTo>
                  <a:cubicBezTo>
                    <a:pt x="21584" y="0"/>
                    <a:pt x="21504" y="23"/>
                    <a:pt x="21419" y="71"/>
                  </a:cubicBezTo>
                  <a:lnTo>
                    <a:pt x="535" y="12130"/>
                  </a:lnTo>
                  <a:cubicBezTo>
                    <a:pt x="239" y="12301"/>
                    <a:pt x="1" y="12712"/>
                    <a:pt x="1" y="13052"/>
                  </a:cubicBezTo>
                  <a:lnTo>
                    <a:pt x="1" y="33712"/>
                  </a:lnTo>
                  <a:cubicBezTo>
                    <a:pt x="1" y="33953"/>
                    <a:pt x="120" y="34092"/>
                    <a:pt x="295" y="34092"/>
                  </a:cubicBezTo>
                  <a:cubicBezTo>
                    <a:pt x="367" y="34092"/>
                    <a:pt x="449" y="34068"/>
                    <a:pt x="535" y="34018"/>
                  </a:cubicBezTo>
                  <a:lnTo>
                    <a:pt x="21419" y="21959"/>
                  </a:lnTo>
                  <a:cubicBezTo>
                    <a:pt x="21712" y="21793"/>
                    <a:pt x="21950" y="21378"/>
                    <a:pt x="21950" y="21041"/>
                  </a:cubicBezTo>
                  <a:lnTo>
                    <a:pt x="21950" y="381"/>
                  </a:lnTo>
                  <a:cubicBezTo>
                    <a:pt x="21950" y="139"/>
                    <a:pt x="21830" y="0"/>
                    <a:pt x="21655" y="0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" name="Google Shape;1085;p31">
              <a:extLst>
                <a:ext uri="{FF2B5EF4-FFF2-40B4-BE49-F238E27FC236}">
                  <a16:creationId xmlns:a16="http://schemas.microsoft.com/office/drawing/2014/main" id="{B69085C4-26A8-D247-93EF-60907CD1CFE4}"/>
                </a:ext>
              </a:extLst>
            </p:cNvPr>
            <p:cNvSpPr/>
            <p:nvPr/>
          </p:nvSpPr>
          <p:spPr>
            <a:xfrm>
              <a:off x="2264300" y="3512650"/>
              <a:ext cx="548750" cy="557450"/>
            </a:xfrm>
            <a:custGeom>
              <a:avLst/>
              <a:gdLst/>
              <a:ahLst/>
              <a:cxnLst/>
              <a:rect l="l" t="t" r="r" b="b"/>
              <a:pathLst>
                <a:path w="21950" h="22298" extrusionOk="0">
                  <a:moveTo>
                    <a:pt x="16123" y="0"/>
                  </a:moveTo>
                  <a:lnTo>
                    <a:pt x="12635" y="6174"/>
                  </a:lnTo>
                  <a:lnTo>
                    <a:pt x="15086" y="9353"/>
                  </a:lnTo>
                  <a:lnTo>
                    <a:pt x="6984" y="2373"/>
                  </a:lnTo>
                  <a:lnTo>
                    <a:pt x="1" y="17492"/>
                  </a:lnTo>
                  <a:lnTo>
                    <a:pt x="1" y="21918"/>
                  </a:lnTo>
                  <a:cubicBezTo>
                    <a:pt x="1" y="22159"/>
                    <a:pt x="120" y="22298"/>
                    <a:pt x="295" y="22298"/>
                  </a:cubicBezTo>
                  <a:cubicBezTo>
                    <a:pt x="367" y="22298"/>
                    <a:pt x="449" y="22274"/>
                    <a:pt x="535" y="22224"/>
                  </a:cubicBezTo>
                  <a:lnTo>
                    <a:pt x="21419" y="10165"/>
                  </a:lnTo>
                  <a:cubicBezTo>
                    <a:pt x="21712" y="9999"/>
                    <a:pt x="21950" y="9584"/>
                    <a:pt x="21950" y="9247"/>
                  </a:cubicBezTo>
                  <a:lnTo>
                    <a:pt x="21950" y="5324"/>
                  </a:lnTo>
                  <a:lnTo>
                    <a:pt x="16123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" name="Google Shape;1086;p31">
              <a:extLst>
                <a:ext uri="{FF2B5EF4-FFF2-40B4-BE49-F238E27FC236}">
                  <a16:creationId xmlns:a16="http://schemas.microsoft.com/office/drawing/2014/main" id="{7C356134-D6D9-AA4D-AF4A-4714FEBB3000}"/>
                </a:ext>
              </a:extLst>
            </p:cNvPr>
            <p:cNvSpPr/>
            <p:nvPr/>
          </p:nvSpPr>
          <p:spPr>
            <a:xfrm>
              <a:off x="2649000" y="3348350"/>
              <a:ext cx="78650" cy="101575"/>
            </a:xfrm>
            <a:custGeom>
              <a:avLst/>
              <a:gdLst/>
              <a:ahLst/>
              <a:cxnLst/>
              <a:rect l="l" t="t" r="r" b="b"/>
              <a:pathLst>
                <a:path w="3146" h="4063" extrusionOk="0">
                  <a:moveTo>
                    <a:pt x="2275" y="0"/>
                  </a:moveTo>
                  <a:cubicBezTo>
                    <a:pt x="2064" y="0"/>
                    <a:pt x="1826" y="69"/>
                    <a:pt x="1575" y="214"/>
                  </a:cubicBezTo>
                  <a:cubicBezTo>
                    <a:pt x="704" y="718"/>
                    <a:pt x="1" y="1938"/>
                    <a:pt x="1" y="2941"/>
                  </a:cubicBezTo>
                  <a:cubicBezTo>
                    <a:pt x="1" y="3652"/>
                    <a:pt x="355" y="4063"/>
                    <a:pt x="871" y="4063"/>
                  </a:cubicBezTo>
                  <a:cubicBezTo>
                    <a:pt x="1083" y="4063"/>
                    <a:pt x="1322" y="3994"/>
                    <a:pt x="1575" y="3849"/>
                  </a:cubicBezTo>
                  <a:cubicBezTo>
                    <a:pt x="2441" y="3346"/>
                    <a:pt x="3145" y="2125"/>
                    <a:pt x="3145" y="1122"/>
                  </a:cubicBezTo>
                  <a:cubicBezTo>
                    <a:pt x="3145" y="411"/>
                    <a:pt x="2791" y="0"/>
                    <a:pt x="2275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" name="Google Shape;1087;p31">
              <a:extLst>
                <a:ext uri="{FF2B5EF4-FFF2-40B4-BE49-F238E27FC236}">
                  <a16:creationId xmlns:a16="http://schemas.microsoft.com/office/drawing/2014/main" id="{9AA2B3E9-1F23-4E45-BEF2-A7B5C30A48A2}"/>
                </a:ext>
              </a:extLst>
            </p:cNvPr>
            <p:cNvSpPr/>
            <p:nvPr/>
          </p:nvSpPr>
          <p:spPr>
            <a:xfrm>
              <a:off x="1915150" y="2483400"/>
              <a:ext cx="1371775" cy="953100"/>
            </a:xfrm>
            <a:custGeom>
              <a:avLst/>
              <a:gdLst/>
              <a:ahLst/>
              <a:cxnLst/>
              <a:rect l="l" t="t" r="r" b="b"/>
              <a:pathLst>
                <a:path w="54871" h="38124" extrusionOk="0">
                  <a:moveTo>
                    <a:pt x="54577" y="0"/>
                  </a:moveTo>
                  <a:cubicBezTo>
                    <a:pt x="54506" y="0"/>
                    <a:pt x="54425" y="24"/>
                    <a:pt x="54340" y="73"/>
                  </a:cubicBezTo>
                  <a:lnTo>
                    <a:pt x="531" y="31140"/>
                  </a:lnTo>
                  <a:cubicBezTo>
                    <a:pt x="238" y="31307"/>
                    <a:pt x="1" y="31722"/>
                    <a:pt x="1" y="32058"/>
                  </a:cubicBezTo>
                  <a:lnTo>
                    <a:pt x="1" y="37743"/>
                  </a:lnTo>
                  <a:cubicBezTo>
                    <a:pt x="1" y="37985"/>
                    <a:pt x="121" y="38123"/>
                    <a:pt x="295" y="38123"/>
                  </a:cubicBezTo>
                  <a:cubicBezTo>
                    <a:pt x="366" y="38123"/>
                    <a:pt x="447" y="38101"/>
                    <a:pt x="531" y="38052"/>
                  </a:cubicBezTo>
                  <a:lnTo>
                    <a:pt x="54340" y="6985"/>
                  </a:lnTo>
                  <a:cubicBezTo>
                    <a:pt x="54632" y="6815"/>
                    <a:pt x="54870" y="6404"/>
                    <a:pt x="54870" y="6064"/>
                  </a:cubicBezTo>
                  <a:lnTo>
                    <a:pt x="54870" y="379"/>
                  </a:lnTo>
                  <a:cubicBezTo>
                    <a:pt x="54870" y="139"/>
                    <a:pt x="54751" y="0"/>
                    <a:pt x="54577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" name="Google Shape;1088;p31">
              <a:extLst>
                <a:ext uri="{FF2B5EF4-FFF2-40B4-BE49-F238E27FC236}">
                  <a16:creationId xmlns:a16="http://schemas.microsoft.com/office/drawing/2014/main" id="{336C4965-F21E-BE42-B2FE-2B3DA89A9170}"/>
                </a:ext>
              </a:extLst>
            </p:cNvPr>
            <p:cNvSpPr/>
            <p:nvPr/>
          </p:nvSpPr>
          <p:spPr>
            <a:xfrm>
              <a:off x="2788050" y="2599950"/>
              <a:ext cx="399150" cy="270100"/>
            </a:xfrm>
            <a:custGeom>
              <a:avLst/>
              <a:gdLst/>
              <a:ahLst/>
              <a:cxnLst/>
              <a:rect l="l" t="t" r="r" b="b"/>
              <a:pathLst>
                <a:path w="15966" h="10804" extrusionOk="0">
                  <a:moveTo>
                    <a:pt x="15966" y="1"/>
                  </a:moveTo>
                  <a:lnTo>
                    <a:pt x="320" y="9031"/>
                  </a:lnTo>
                  <a:cubicBezTo>
                    <a:pt x="147" y="9133"/>
                    <a:pt x="0" y="9381"/>
                    <a:pt x="0" y="9585"/>
                  </a:cubicBezTo>
                  <a:lnTo>
                    <a:pt x="4" y="10575"/>
                  </a:lnTo>
                  <a:cubicBezTo>
                    <a:pt x="4" y="10720"/>
                    <a:pt x="77" y="10803"/>
                    <a:pt x="181" y="10803"/>
                  </a:cubicBezTo>
                  <a:cubicBezTo>
                    <a:pt x="223" y="10803"/>
                    <a:pt x="270" y="10790"/>
                    <a:pt x="320" y="10762"/>
                  </a:cubicBezTo>
                  <a:lnTo>
                    <a:pt x="15966" y="1728"/>
                  </a:lnTo>
                  <a:lnTo>
                    <a:pt x="15966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" name="Google Shape;1089;p31">
              <a:extLst>
                <a:ext uri="{FF2B5EF4-FFF2-40B4-BE49-F238E27FC236}">
                  <a16:creationId xmlns:a16="http://schemas.microsoft.com/office/drawing/2014/main" id="{4B412E21-5227-A747-8700-64BBB6B867FC}"/>
                </a:ext>
              </a:extLst>
            </p:cNvPr>
            <p:cNvSpPr/>
            <p:nvPr/>
          </p:nvSpPr>
          <p:spPr>
            <a:xfrm>
              <a:off x="3187175" y="2574650"/>
              <a:ext cx="49850" cy="68525"/>
            </a:xfrm>
            <a:custGeom>
              <a:avLst/>
              <a:gdLst/>
              <a:ahLst/>
              <a:cxnLst/>
              <a:rect l="l" t="t" r="r" b="b"/>
              <a:pathLst>
                <a:path w="1994" h="2741" extrusionOk="0">
                  <a:moveTo>
                    <a:pt x="1818" y="0"/>
                  </a:moveTo>
                  <a:cubicBezTo>
                    <a:pt x="1776" y="0"/>
                    <a:pt x="1728" y="14"/>
                    <a:pt x="1677" y="44"/>
                  </a:cubicBezTo>
                  <a:lnTo>
                    <a:pt x="1" y="1013"/>
                  </a:lnTo>
                  <a:lnTo>
                    <a:pt x="1" y="2740"/>
                  </a:lnTo>
                  <a:lnTo>
                    <a:pt x="1677" y="1771"/>
                  </a:lnTo>
                  <a:cubicBezTo>
                    <a:pt x="1851" y="1673"/>
                    <a:pt x="1994" y="1424"/>
                    <a:pt x="1994" y="1220"/>
                  </a:cubicBezTo>
                  <a:lnTo>
                    <a:pt x="1994" y="228"/>
                  </a:lnTo>
                  <a:cubicBezTo>
                    <a:pt x="1994" y="83"/>
                    <a:pt x="1922" y="0"/>
                    <a:pt x="1818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" name="Google Shape;1090;p31">
              <a:extLst>
                <a:ext uri="{FF2B5EF4-FFF2-40B4-BE49-F238E27FC236}">
                  <a16:creationId xmlns:a16="http://schemas.microsoft.com/office/drawing/2014/main" id="{6794600C-A37C-BE45-B1F5-CD344306AA4B}"/>
                </a:ext>
              </a:extLst>
            </p:cNvPr>
            <p:cNvSpPr/>
            <p:nvPr/>
          </p:nvSpPr>
          <p:spPr>
            <a:xfrm>
              <a:off x="3201625" y="2591475"/>
              <a:ext cx="25800" cy="31375"/>
            </a:xfrm>
            <a:custGeom>
              <a:avLst/>
              <a:gdLst/>
              <a:ahLst/>
              <a:cxnLst/>
              <a:rect l="l" t="t" r="r" b="b"/>
              <a:pathLst>
                <a:path w="1032" h="1255" extrusionOk="0">
                  <a:moveTo>
                    <a:pt x="528" y="139"/>
                  </a:moveTo>
                  <a:cubicBezTo>
                    <a:pt x="545" y="139"/>
                    <a:pt x="562" y="143"/>
                    <a:pt x="576" y="153"/>
                  </a:cubicBezTo>
                  <a:cubicBezTo>
                    <a:pt x="640" y="187"/>
                    <a:pt x="678" y="296"/>
                    <a:pt x="678" y="432"/>
                  </a:cubicBezTo>
                  <a:cubicBezTo>
                    <a:pt x="678" y="694"/>
                    <a:pt x="538" y="993"/>
                    <a:pt x="375" y="1088"/>
                  </a:cubicBezTo>
                  <a:cubicBezTo>
                    <a:pt x="343" y="1106"/>
                    <a:pt x="314" y="1115"/>
                    <a:pt x="289" y="1115"/>
                  </a:cubicBezTo>
                  <a:cubicBezTo>
                    <a:pt x="271" y="1115"/>
                    <a:pt x="254" y="1110"/>
                    <a:pt x="239" y="1102"/>
                  </a:cubicBezTo>
                  <a:cubicBezTo>
                    <a:pt x="178" y="1068"/>
                    <a:pt x="140" y="959"/>
                    <a:pt x="140" y="823"/>
                  </a:cubicBezTo>
                  <a:cubicBezTo>
                    <a:pt x="140" y="561"/>
                    <a:pt x="280" y="261"/>
                    <a:pt x="443" y="167"/>
                  </a:cubicBezTo>
                  <a:cubicBezTo>
                    <a:pt x="474" y="150"/>
                    <a:pt x="501" y="139"/>
                    <a:pt x="528" y="139"/>
                  </a:cubicBezTo>
                  <a:close/>
                  <a:moveTo>
                    <a:pt x="528" y="0"/>
                  </a:moveTo>
                  <a:cubicBezTo>
                    <a:pt x="478" y="0"/>
                    <a:pt x="427" y="15"/>
                    <a:pt x="375" y="44"/>
                  </a:cubicBezTo>
                  <a:cubicBezTo>
                    <a:pt x="164" y="167"/>
                    <a:pt x="1" y="506"/>
                    <a:pt x="1" y="823"/>
                  </a:cubicBezTo>
                  <a:cubicBezTo>
                    <a:pt x="1" y="1013"/>
                    <a:pt x="62" y="1159"/>
                    <a:pt x="171" y="1224"/>
                  </a:cubicBezTo>
                  <a:cubicBezTo>
                    <a:pt x="209" y="1245"/>
                    <a:pt x="250" y="1254"/>
                    <a:pt x="290" y="1254"/>
                  </a:cubicBezTo>
                  <a:cubicBezTo>
                    <a:pt x="338" y="1254"/>
                    <a:pt x="392" y="1237"/>
                    <a:pt x="443" y="1210"/>
                  </a:cubicBezTo>
                  <a:cubicBezTo>
                    <a:pt x="569" y="1135"/>
                    <a:pt x="678" y="983"/>
                    <a:pt x="746" y="806"/>
                  </a:cubicBezTo>
                  <a:lnTo>
                    <a:pt x="932" y="864"/>
                  </a:lnTo>
                  <a:cubicBezTo>
                    <a:pt x="939" y="867"/>
                    <a:pt x="946" y="867"/>
                    <a:pt x="953" y="867"/>
                  </a:cubicBezTo>
                  <a:cubicBezTo>
                    <a:pt x="984" y="867"/>
                    <a:pt x="1011" y="846"/>
                    <a:pt x="1021" y="816"/>
                  </a:cubicBezTo>
                  <a:cubicBezTo>
                    <a:pt x="1031" y="782"/>
                    <a:pt x="1011" y="741"/>
                    <a:pt x="973" y="731"/>
                  </a:cubicBezTo>
                  <a:lnTo>
                    <a:pt x="786" y="673"/>
                  </a:lnTo>
                  <a:cubicBezTo>
                    <a:pt x="807" y="592"/>
                    <a:pt x="817" y="510"/>
                    <a:pt x="817" y="432"/>
                  </a:cubicBezTo>
                  <a:cubicBezTo>
                    <a:pt x="817" y="241"/>
                    <a:pt x="755" y="95"/>
                    <a:pt x="647" y="31"/>
                  </a:cubicBezTo>
                  <a:cubicBezTo>
                    <a:pt x="610" y="10"/>
                    <a:pt x="569" y="0"/>
                    <a:pt x="528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" name="Google Shape;1091;p31">
              <a:extLst>
                <a:ext uri="{FF2B5EF4-FFF2-40B4-BE49-F238E27FC236}">
                  <a16:creationId xmlns:a16="http://schemas.microsoft.com/office/drawing/2014/main" id="{EDDDCC1D-A41B-5D4B-8B40-883FB30BAF58}"/>
                </a:ext>
              </a:extLst>
            </p:cNvPr>
            <p:cNvSpPr/>
            <p:nvPr/>
          </p:nvSpPr>
          <p:spPr>
            <a:xfrm>
              <a:off x="2264300" y="2685000"/>
              <a:ext cx="1022625" cy="780275"/>
            </a:xfrm>
            <a:custGeom>
              <a:avLst/>
              <a:gdLst/>
              <a:ahLst/>
              <a:cxnLst/>
              <a:rect l="l" t="t" r="r" b="b"/>
              <a:pathLst>
                <a:path w="40905" h="31211" extrusionOk="0">
                  <a:moveTo>
                    <a:pt x="40612" y="0"/>
                  </a:moveTo>
                  <a:cubicBezTo>
                    <a:pt x="40540" y="0"/>
                    <a:pt x="40459" y="24"/>
                    <a:pt x="40374" y="74"/>
                  </a:cubicBezTo>
                  <a:lnTo>
                    <a:pt x="535" y="23076"/>
                  </a:lnTo>
                  <a:cubicBezTo>
                    <a:pt x="239" y="23243"/>
                    <a:pt x="1" y="23658"/>
                    <a:pt x="1" y="23994"/>
                  </a:cubicBezTo>
                  <a:lnTo>
                    <a:pt x="1" y="30831"/>
                  </a:lnTo>
                  <a:cubicBezTo>
                    <a:pt x="1" y="31072"/>
                    <a:pt x="120" y="31211"/>
                    <a:pt x="295" y="31211"/>
                  </a:cubicBezTo>
                  <a:cubicBezTo>
                    <a:pt x="367" y="31211"/>
                    <a:pt x="449" y="31187"/>
                    <a:pt x="535" y="31137"/>
                  </a:cubicBezTo>
                  <a:lnTo>
                    <a:pt x="40374" y="8138"/>
                  </a:lnTo>
                  <a:cubicBezTo>
                    <a:pt x="40666" y="7968"/>
                    <a:pt x="40904" y="7556"/>
                    <a:pt x="40904" y="7217"/>
                  </a:cubicBezTo>
                  <a:lnTo>
                    <a:pt x="40904" y="380"/>
                  </a:lnTo>
                  <a:cubicBezTo>
                    <a:pt x="40904" y="139"/>
                    <a:pt x="40785" y="0"/>
                    <a:pt x="40612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" name="Google Shape;1092;p31">
              <a:extLst>
                <a:ext uri="{FF2B5EF4-FFF2-40B4-BE49-F238E27FC236}">
                  <a16:creationId xmlns:a16="http://schemas.microsoft.com/office/drawing/2014/main" id="{E147F723-966C-8349-85BC-A5D2D9E631CE}"/>
                </a:ext>
              </a:extLst>
            </p:cNvPr>
            <p:cNvSpPr/>
            <p:nvPr/>
          </p:nvSpPr>
          <p:spPr>
            <a:xfrm>
              <a:off x="1884050" y="4134750"/>
              <a:ext cx="268700" cy="324250"/>
            </a:xfrm>
            <a:custGeom>
              <a:avLst/>
              <a:gdLst/>
              <a:ahLst/>
              <a:cxnLst/>
              <a:rect l="l" t="t" r="r" b="b"/>
              <a:pathLst>
                <a:path w="10748" h="12970" extrusionOk="0">
                  <a:moveTo>
                    <a:pt x="2682" y="1"/>
                  </a:moveTo>
                  <a:cubicBezTo>
                    <a:pt x="2320" y="1"/>
                    <a:pt x="1975" y="59"/>
                    <a:pt x="1656" y="183"/>
                  </a:cubicBezTo>
                  <a:cubicBezTo>
                    <a:pt x="1" y="825"/>
                    <a:pt x="276" y="3019"/>
                    <a:pt x="2373" y="4392"/>
                  </a:cubicBezTo>
                  <a:cubicBezTo>
                    <a:pt x="4468" y="5765"/>
                    <a:pt x="7606" y="7469"/>
                    <a:pt x="8606" y="9954"/>
                  </a:cubicBezTo>
                  <a:lnTo>
                    <a:pt x="10614" y="12970"/>
                  </a:lnTo>
                  <a:lnTo>
                    <a:pt x="10747" y="9488"/>
                  </a:lnTo>
                  <a:cubicBezTo>
                    <a:pt x="10682" y="7935"/>
                    <a:pt x="9422" y="4762"/>
                    <a:pt x="7724" y="2811"/>
                  </a:cubicBezTo>
                  <a:cubicBezTo>
                    <a:pt x="6333" y="1210"/>
                    <a:pt x="4335" y="1"/>
                    <a:pt x="26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" name="Google Shape;1093;p31">
              <a:extLst>
                <a:ext uri="{FF2B5EF4-FFF2-40B4-BE49-F238E27FC236}">
                  <a16:creationId xmlns:a16="http://schemas.microsoft.com/office/drawing/2014/main" id="{979C4A9A-70C7-8D42-842A-744B206E9C07}"/>
                </a:ext>
              </a:extLst>
            </p:cNvPr>
            <p:cNvSpPr/>
            <p:nvPr/>
          </p:nvSpPr>
          <p:spPr>
            <a:xfrm>
              <a:off x="1944225" y="4161250"/>
              <a:ext cx="216850" cy="263750"/>
            </a:xfrm>
            <a:custGeom>
              <a:avLst/>
              <a:gdLst/>
              <a:ahLst/>
              <a:cxnLst/>
              <a:rect l="l" t="t" r="r" b="b"/>
              <a:pathLst>
                <a:path w="8674" h="10550" extrusionOk="0">
                  <a:moveTo>
                    <a:pt x="127" y="1"/>
                  </a:moveTo>
                  <a:cubicBezTo>
                    <a:pt x="79" y="1"/>
                    <a:pt x="35" y="32"/>
                    <a:pt x="21" y="79"/>
                  </a:cubicBezTo>
                  <a:cubicBezTo>
                    <a:pt x="1" y="140"/>
                    <a:pt x="34" y="204"/>
                    <a:pt x="92" y="221"/>
                  </a:cubicBezTo>
                  <a:cubicBezTo>
                    <a:pt x="2703" y="1068"/>
                    <a:pt x="7174" y="5202"/>
                    <a:pt x="8438" y="10462"/>
                  </a:cubicBezTo>
                  <a:cubicBezTo>
                    <a:pt x="8449" y="10512"/>
                    <a:pt x="8493" y="10546"/>
                    <a:pt x="8544" y="10550"/>
                  </a:cubicBezTo>
                  <a:cubicBezTo>
                    <a:pt x="8554" y="10550"/>
                    <a:pt x="8565" y="10550"/>
                    <a:pt x="8575" y="10546"/>
                  </a:cubicBezTo>
                  <a:cubicBezTo>
                    <a:pt x="8636" y="10533"/>
                    <a:pt x="8673" y="10471"/>
                    <a:pt x="8659" y="10410"/>
                  </a:cubicBezTo>
                  <a:cubicBezTo>
                    <a:pt x="7378" y="5069"/>
                    <a:pt x="2822" y="867"/>
                    <a:pt x="164" y="7"/>
                  </a:cubicBezTo>
                  <a:cubicBezTo>
                    <a:pt x="152" y="3"/>
                    <a:pt x="139" y="1"/>
                    <a:pt x="1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" name="Google Shape;1094;p31">
              <a:extLst>
                <a:ext uri="{FF2B5EF4-FFF2-40B4-BE49-F238E27FC236}">
                  <a16:creationId xmlns:a16="http://schemas.microsoft.com/office/drawing/2014/main" id="{46F1E5DF-7D1C-C942-82F3-81B698A8E007}"/>
                </a:ext>
              </a:extLst>
            </p:cNvPr>
            <p:cNvSpPr/>
            <p:nvPr/>
          </p:nvSpPr>
          <p:spPr>
            <a:xfrm>
              <a:off x="1919750" y="4301025"/>
              <a:ext cx="229250" cy="209725"/>
            </a:xfrm>
            <a:custGeom>
              <a:avLst/>
              <a:gdLst/>
              <a:ahLst/>
              <a:cxnLst/>
              <a:rect l="l" t="t" r="r" b="b"/>
              <a:pathLst>
                <a:path w="9170" h="8389" extrusionOk="0">
                  <a:moveTo>
                    <a:pt x="2566" y="1"/>
                  </a:moveTo>
                  <a:cubicBezTo>
                    <a:pt x="830" y="1"/>
                    <a:pt x="1" y="1136"/>
                    <a:pt x="677" y="2266"/>
                  </a:cubicBezTo>
                  <a:cubicBezTo>
                    <a:pt x="1278" y="3266"/>
                    <a:pt x="3720" y="3772"/>
                    <a:pt x="5684" y="5009"/>
                  </a:cubicBezTo>
                  <a:cubicBezTo>
                    <a:pt x="7459" y="6128"/>
                    <a:pt x="8588" y="7526"/>
                    <a:pt x="8874" y="8389"/>
                  </a:cubicBezTo>
                  <a:lnTo>
                    <a:pt x="9169" y="6713"/>
                  </a:lnTo>
                  <a:cubicBezTo>
                    <a:pt x="8449" y="2708"/>
                    <a:pt x="4889" y="175"/>
                    <a:pt x="2917" y="16"/>
                  </a:cubicBezTo>
                  <a:cubicBezTo>
                    <a:pt x="2797" y="6"/>
                    <a:pt x="2679" y="1"/>
                    <a:pt x="25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" name="Google Shape;1095;p31">
              <a:extLst>
                <a:ext uri="{FF2B5EF4-FFF2-40B4-BE49-F238E27FC236}">
                  <a16:creationId xmlns:a16="http://schemas.microsoft.com/office/drawing/2014/main" id="{1FA6A41E-7495-0C48-A2DD-44BEE1CA7757}"/>
                </a:ext>
              </a:extLst>
            </p:cNvPr>
            <p:cNvSpPr/>
            <p:nvPr/>
          </p:nvSpPr>
          <p:spPr>
            <a:xfrm>
              <a:off x="1970675" y="4328225"/>
              <a:ext cx="182825" cy="159200"/>
            </a:xfrm>
            <a:custGeom>
              <a:avLst/>
              <a:gdLst/>
              <a:ahLst/>
              <a:cxnLst/>
              <a:rect l="l" t="t" r="r" b="b"/>
              <a:pathLst>
                <a:path w="7313" h="6368" extrusionOk="0">
                  <a:moveTo>
                    <a:pt x="117" y="1"/>
                  </a:moveTo>
                  <a:cubicBezTo>
                    <a:pt x="58" y="1"/>
                    <a:pt x="13" y="46"/>
                    <a:pt x="7" y="103"/>
                  </a:cubicBezTo>
                  <a:cubicBezTo>
                    <a:pt x="0" y="168"/>
                    <a:pt x="47" y="223"/>
                    <a:pt x="109" y="229"/>
                  </a:cubicBezTo>
                  <a:cubicBezTo>
                    <a:pt x="1723" y="369"/>
                    <a:pt x="5259" y="1820"/>
                    <a:pt x="7078" y="6295"/>
                  </a:cubicBezTo>
                  <a:cubicBezTo>
                    <a:pt x="7095" y="6339"/>
                    <a:pt x="7136" y="6366"/>
                    <a:pt x="7176" y="6366"/>
                  </a:cubicBezTo>
                  <a:cubicBezTo>
                    <a:pt x="7181" y="6367"/>
                    <a:pt x="7186" y="6367"/>
                    <a:pt x="7190" y="6367"/>
                  </a:cubicBezTo>
                  <a:cubicBezTo>
                    <a:pt x="7202" y="6367"/>
                    <a:pt x="7214" y="6364"/>
                    <a:pt x="7224" y="6359"/>
                  </a:cubicBezTo>
                  <a:cubicBezTo>
                    <a:pt x="7282" y="6336"/>
                    <a:pt x="7313" y="6267"/>
                    <a:pt x="7289" y="6210"/>
                  </a:cubicBezTo>
                  <a:cubicBezTo>
                    <a:pt x="5433" y="1641"/>
                    <a:pt x="1913" y="158"/>
                    <a:pt x="129" y="1"/>
                  </a:cubicBezTo>
                  <a:cubicBezTo>
                    <a:pt x="125" y="1"/>
                    <a:pt x="121" y="1"/>
                    <a:pt x="1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" name="Google Shape;1096;p31">
              <a:extLst>
                <a:ext uri="{FF2B5EF4-FFF2-40B4-BE49-F238E27FC236}">
                  <a16:creationId xmlns:a16="http://schemas.microsoft.com/office/drawing/2014/main" id="{632DA9F4-C19B-4845-83E5-CFA2D5DFCC4E}"/>
                </a:ext>
              </a:extLst>
            </p:cNvPr>
            <p:cNvSpPr/>
            <p:nvPr/>
          </p:nvSpPr>
          <p:spPr>
            <a:xfrm>
              <a:off x="3603475" y="3262250"/>
              <a:ext cx="265950" cy="244125"/>
            </a:xfrm>
            <a:custGeom>
              <a:avLst/>
              <a:gdLst/>
              <a:ahLst/>
              <a:cxnLst/>
              <a:rect l="l" t="t" r="r" b="b"/>
              <a:pathLst>
                <a:path w="10638" h="9765" extrusionOk="0">
                  <a:moveTo>
                    <a:pt x="7506" y="1"/>
                  </a:moveTo>
                  <a:cubicBezTo>
                    <a:pt x="7429" y="1"/>
                    <a:pt x="7352" y="4"/>
                    <a:pt x="7273" y="10"/>
                  </a:cubicBezTo>
                  <a:cubicBezTo>
                    <a:pt x="5363" y="160"/>
                    <a:pt x="3319" y="1609"/>
                    <a:pt x="1830" y="3934"/>
                  </a:cubicBezTo>
                  <a:cubicBezTo>
                    <a:pt x="341" y="6256"/>
                    <a:pt x="1" y="9248"/>
                    <a:pt x="1" y="9248"/>
                  </a:cubicBezTo>
                  <a:lnTo>
                    <a:pt x="1341" y="9765"/>
                  </a:lnTo>
                  <a:cubicBezTo>
                    <a:pt x="3010" y="5257"/>
                    <a:pt x="6638" y="4025"/>
                    <a:pt x="8681" y="2819"/>
                  </a:cubicBezTo>
                  <a:cubicBezTo>
                    <a:pt x="10637" y="1664"/>
                    <a:pt x="9301" y="1"/>
                    <a:pt x="7506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" name="Google Shape;1097;p31">
              <a:extLst>
                <a:ext uri="{FF2B5EF4-FFF2-40B4-BE49-F238E27FC236}">
                  <a16:creationId xmlns:a16="http://schemas.microsoft.com/office/drawing/2014/main" id="{E90DCD96-733B-E54D-9B46-347FD0F527A2}"/>
                </a:ext>
              </a:extLst>
            </p:cNvPr>
            <p:cNvSpPr/>
            <p:nvPr/>
          </p:nvSpPr>
          <p:spPr>
            <a:xfrm>
              <a:off x="3636050" y="3262250"/>
              <a:ext cx="208600" cy="244125"/>
            </a:xfrm>
            <a:custGeom>
              <a:avLst/>
              <a:gdLst/>
              <a:ahLst/>
              <a:cxnLst/>
              <a:rect l="l" t="t" r="r" b="b"/>
              <a:pathLst>
                <a:path w="8344" h="9765" extrusionOk="0">
                  <a:moveTo>
                    <a:pt x="6198" y="0"/>
                  </a:moveTo>
                  <a:cubicBezTo>
                    <a:pt x="6123" y="0"/>
                    <a:pt x="6046" y="4"/>
                    <a:pt x="5970" y="10"/>
                  </a:cubicBezTo>
                  <a:cubicBezTo>
                    <a:pt x="4060" y="160"/>
                    <a:pt x="2016" y="1609"/>
                    <a:pt x="527" y="3934"/>
                  </a:cubicBezTo>
                  <a:cubicBezTo>
                    <a:pt x="334" y="4237"/>
                    <a:pt x="157" y="4549"/>
                    <a:pt x="0" y="4869"/>
                  </a:cubicBezTo>
                  <a:lnTo>
                    <a:pt x="0" y="9751"/>
                  </a:lnTo>
                  <a:lnTo>
                    <a:pt x="38" y="9765"/>
                  </a:lnTo>
                  <a:cubicBezTo>
                    <a:pt x="1707" y="5257"/>
                    <a:pt x="5335" y="4025"/>
                    <a:pt x="7378" y="2819"/>
                  </a:cubicBezTo>
                  <a:cubicBezTo>
                    <a:pt x="8061" y="2414"/>
                    <a:pt x="8343" y="1948"/>
                    <a:pt x="8343" y="1513"/>
                  </a:cubicBezTo>
                  <a:cubicBezTo>
                    <a:pt x="8343" y="704"/>
                    <a:pt x="7367" y="0"/>
                    <a:pt x="61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" name="Google Shape;1098;p31">
              <a:extLst>
                <a:ext uri="{FF2B5EF4-FFF2-40B4-BE49-F238E27FC236}">
                  <a16:creationId xmlns:a16="http://schemas.microsoft.com/office/drawing/2014/main" id="{92502A3C-F5A3-2D4B-972E-CC51749293A7}"/>
                </a:ext>
              </a:extLst>
            </p:cNvPr>
            <p:cNvSpPr/>
            <p:nvPr/>
          </p:nvSpPr>
          <p:spPr>
            <a:xfrm>
              <a:off x="3615050" y="3284600"/>
              <a:ext cx="193725" cy="189450"/>
            </a:xfrm>
            <a:custGeom>
              <a:avLst/>
              <a:gdLst/>
              <a:ahLst/>
              <a:cxnLst/>
              <a:rect l="l" t="t" r="r" b="b"/>
              <a:pathLst>
                <a:path w="7749" h="7578" extrusionOk="0">
                  <a:moveTo>
                    <a:pt x="7639" y="1"/>
                  </a:moveTo>
                  <a:cubicBezTo>
                    <a:pt x="7631" y="1"/>
                    <a:pt x="7624" y="2"/>
                    <a:pt x="7616" y="4"/>
                  </a:cubicBezTo>
                  <a:cubicBezTo>
                    <a:pt x="5869" y="409"/>
                    <a:pt x="2034" y="2479"/>
                    <a:pt x="21" y="7436"/>
                  </a:cubicBezTo>
                  <a:cubicBezTo>
                    <a:pt x="1" y="7490"/>
                    <a:pt x="24" y="7548"/>
                    <a:pt x="79" y="7569"/>
                  </a:cubicBezTo>
                  <a:cubicBezTo>
                    <a:pt x="85" y="7572"/>
                    <a:pt x="93" y="7575"/>
                    <a:pt x="99" y="7575"/>
                  </a:cubicBezTo>
                  <a:cubicBezTo>
                    <a:pt x="106" y="7577"/>
                    <a:pt x="112" y="7577"/>
                    <a:pt x="118" y="7577"/>
                  </a:cubicBezTo>
                  <a:cubicBezTo>
                    <a:pt x="156" y="7577"/>
                    <a:pt x="194" y="7552"/>
                    <a:pt x="211" y="7514"/>
                  </a:cubicBezTo>
                  <a:cubicBezTo>
                    <a:pt x="2194" y="2632"/>
                    <a:pt x="5950" y="599"/>
                    <a:pt x="7661" y="205"/>
                  </a:cubicBezTo>
                  <a:cubicBezTo>
                    <a:pt x="7715" y="191"/>
                    <a:pt x="7749" y="136"/>
                    <a:pt x="7738" y="82"/>
                  </a:cubicBezTo>
                  <a:cubicBezTo>
                    <a:pt x="7727" y="35"/>
                    <a:pt x="7685" y="1"/>
                    <a:pt x="76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" name="Google Shape;1099;p31">
              <a:extLst>
                <a:ext uri="{FF2B5EF4-FFF2-40B4-BE49-F238E27FC236}">
                  <a16:creationId xmlns:a16="http://schemas.microsoft.com/office/drawing/2014/main" id="{2FCA4B71-B014-F243-85E6-61FA0EBE3353}"/>
                </a:ext>
              </a:extLst>
            </p:cNvPr>
            <p:cNvSpPr/>
            <p:nvPr/>
          </p:nvSpPr>
          <p:spPr>
            <a:xfrm>
              <a:off x="3619475" y="3411250"/>
              <a:ext cx="256775" cy="254500"/>
            </a:xfrm>
            <a:custGeom>
              <a:avLst/>
              <a:gdLst/>
              <a:ahLst/>
              <a:cxnLst/>
              <a:rect l="l" t="t" r="r" b="b"/>
              <a:pathLst>
                <a:path w="10271" h="10180" extrusionOk="0">
                  <a:moveTo>
                    <a:pt x="3467" y="1"/>
                  </a:moveTo>
                  <a:cubicBezTo>
                    <a:pt x="3432" y="1"/>
                    <a:pt x="3398" y="2"/>
                    <a:pt x="3363" y="3"/>
                  </a:cubicBezTo>
                  <a:cubicBezTo>
                    <a:pt x="2639" y="38"/>
                    <a:pt x="1959" y="517"/>
                    <a:pt x="1677" y="1180"/>
                  </a:cubicBezTo>
                  <a:cubicBezTo>
                    <a:pt x="1581" y="1408"/>
                    <a:pt x="1531" y="1646"/>
                    <a:pt x="1432" y="1870"/>
                  </a:cubicBezTo>
                  <a:cubicBezTo>
                    <a:pt x="1190" y="2431"/>
                    <a:pt x="544" y="2445"/>
                    <a:pt x="286" y="3016"/>
                  </a:cubicBezTo>
                  <a:cubicBezTo>
                    <a:pt x="51" y="3540"/>
                    <a:pt x="120" y="4141"/>
                    <a:pt x="112" y="4695"/>
                  </a:cubicBezTo>
                  <a:cubicBezTo>
                    <a:pt x="109" y="5545"/>
                    <a:pt x="116" y="6399"/>
                    <a:pt x="140" y="7248"/>
                  </a:cubicBezTo>
                  <a:cubicBezTo>
                    <a:pt x="150" y="7711"/>
                    <a:pt x="164" y="8170"/>
                    <a:pt x="181" y="8635"/>
                  </a:cubicBezTo>
                  <a:lnTo>
                    <a:pt x="181" y="8707"/>
                  </a:lnTo>
                  <a:cubicBezTo>
                    <a:pt x="174" y="9104"/>
                    <a:pt x="1" y="9506"/>
                    <a:pt x="106" y="9894"/>
                  </a:cubicBezTo>
                  <a:cubicBezTo>
                    <a:pt x="109" y="9900"/>
                    <a:pt x="112" y="9904"/>
                    <a:pt x="116" y="9911"/>
                  </a:cubicBezTo>
                  <a:cubicBezTo>
                    <a:pt x="136" y="9938"/>
                    <a:pt x="184" y="9992"/>
                    <a:pt x="222" y="10033"/>
                  </a:cubicBezTo>
                  <a:cubicBezTo>
                    <a:pt x="222" y="10036"/>
                    <a:pt x="225" y="10040"/>
                    <a:pt x="225" y="10040"/>
                  </a:cubicBezTo>
                  <a:cubicBezTo>
                    <a:pt x="242" y="10053"/>
                    <a:pt x="263" y="10063"/>
                    <a:pt x="283" y="10074"/>
                  </a:cubicBezTo>
                  <a:cubicBezTo>
                    <a:pt x="425" y="10154"/>
                    <a:pt x="630" y="10179"/>
                    <a:pt x="831" y="10179"/>
                  </a:cubicBezTo>
                  <a:cubicBezTo>
                    <a:pt x="1011" y="10179"/>
                    <a:pt x="1187" y="10159"/>
                    <a:pt x="1313" y="10142"/>
                  </a:cubicBezTo>
                  <a:cubicBezTo>
                    <a:pt x="2111" y="10033"/>
                    <a:pt x="2874" y="9584"/>
                    <a:pt x="3305" y="8894"/>
                  </a:cubicBezTo>
                  <a:cubicBezTo>
                    <a:pt x="3662" y="8316"/>
                    <a:pt x="3845" y="7571"/>
                    <a:pt x="4437" y="7238"/>
                  </a:cubicBezTo>
                  <a:cubicBezTo>
                    <a:pt x="4665" y="7110"/>
                    <a:pt x="4918" y="7068"/>
                    <a:pt x="5175" y="7068"/>
                  </a:cubicBezTo>
                  <a:cubicBezTo>
                    <a:pt x="5340" y="7068"/>
                    <a:pt x="5507" y="7085"/>
                    <a:pt x="5668" y="7109"/>
                  </a:cubicBezTo>
                  <a:cubicBezTo>
                    <a:pt x="5807" y="7126"/>
                    <a:pt x="5946" y="7136"/>
                    <a:pt x="6093" y="7140"/>
                  </a:cubicBezTo>
                  <a:cubicBezTo>
                    <a:pt x="6392" y="7116"/>
                    <a:pt x="6691" y="7116"/>
                    <a:pt x="6987" y="7061"/>
                  </a:cubicBezTo>
                  <a:cubicBezTo>
                    <a:pt x="7341" y="6997"/>
                    <a:pt x="7701" y="6837"/>
                    <a:pt x="7895" y="6534"/>
                  </a:cubicBezTo>
                  <a:cubicBezTo>
                    <a:pt x="8357" y="5810"/>
                    <a:pt x="7650" y="4764"/>
                    <a:pt x="8082" y="4019"/>
                  </a:cubicBezTo>
                  <a:cubicBezTo>
                    <a:pt x="8296" y="3651"/>
                    <a:pt x="8728" y="3478"/>
                    <a:pt x="9122" y="3322"/>
                  </a:cubicBezTo>
                  <a:cubicBezTo>
                    <a:pt x="9516" y="3162"/>
                    <a:pt x="9941" y="2958"/>
                    <a:pt x="10115" y="2567"/>
                  </a:cubicBezTo>
                  <a:cubicBezTo>
                    <a:pt x="10271" y="2214"/>
                    <a:pt x="10166" y="1792"/>
                    <a:pt x="9952" y="1469"/>
                  </a:cubicBezTo>
                  <a:cubicBezTo>
                    <a:pt x="9541" y="847"/>
                    <a:pt x="8778" y="559"/>
                    <a:pt x="8021" y="559"/>
                  </a:cubicBezTo>
                  <a:cubicBezTo>
                    <a:pt x="7839" y="559"/>
                    <a:pt x="7656" y="576"/>
                    <a:pt x="7480" y="609"/>
                  </a:cubicBezTo>
                  <a:cubicBezTo>
                    <a:pt x="7191" y="663"/>
                    <a:pt x="6908" y="752"/>
                    <a:pt x="6616" y="772"/>
                  </a:cubicBezTo>
                  <a:cubicBezTo>
                    <a:pt x="6566" y="776"/>
                    <a:pt x="6517" y="778"/>
                    <a:pt x="6467" y="778"/>
                  </a:cubicBezTo>
                  <a:cubicBezTo>
                    <a:pt x="5439" y="778"/>
                    <a:pt x="4498" y="1"/>
                    <a:pt x="346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" name="Google Shape;1100;p31">
              <a:extLst>
                <a:ext uri="{FF2B5EF4-FFF2-40B4-BE49-F238E27FC236}">
                  <a16:creationId xmlns:a16="http://schemas.microsoft.com/office/drawing/2014/main" id="{D9262803-0B73-A244-B2CA-F4BA7BBE6D32}"/>
                </a:ext>
              </a:extLst>
            </p:cNvPr>
            <p:cNvSpPr/>
            <p:nvPr/>
          </p:nvSpPr>
          <p:spPr>
            <a:xfrm>
              <a:off x="3617600" y="3447000"/>
              <a:ext cx="230875" cy="167350"/>
            </a:xfrm>
            <a:custGeom>
              <a:avLst/>
              <a:gdLst/>
              <a:ahLst/>
              <a:cxnLst/>
              <a:rect l="l" t="t" r="r" b="b"/>
              <a:pathLst>
                <a:path w="9235" h="6694" extrusionOk="0">
                  <a:moveTo>
                    <a:pt x="8891" y="0"/>
                  </a:moveTo>
                  <a:cubicBezTo>
                    <a:pt x="7100" y="0"/>
                    <a:pt x="1490" y="1040"/>
                    <a:pt x="14" y="6573"/>
                  </a:cubicBezTo>
                  <a:cubicBezTo>
                    <a:pt x="1" y="6624"/>
                    <a:pt x="32" y="6675"/>
                    <a:pt x="82" y="6689"/>
                  </a:cubicBezTo>
                  <a:cubicBezTo>
                    <a:pt x="85" y="6692"/>
                    <a:pt x="85" y="6692"/>
                    <a:pt x="89" y="6692"/>
                  </a:cubicBezTo>
                  <a:cubicBezTo>
                    <a:pt x="94" y="6693"/>
                    <a:pt x="99" y="6693"/>
                    <a:pt x="104" y="6693"/>
                  </a:cubicBezTo>
                  <a:cubicBezTo>
                    <a:pt x="147" y="6693"/>
                    <a:pt x="189" y="6666"/>
                    <a:pt x="198" y="6621"/>
                  </a:cubicBezTo>
                  <a:cubicBezTo>
                    <a:pt x="1642" y="1203"/>
                    <a:pt x="7137" y="191"/>
                    <a:pt x="8886" y="191"/>
                  </a:cubicBezTo>
                  <a:cubicBezTo>
                    <a:pt x="8978" y="191"/>
                    <a:pt x="9059" y="194"/>
                    <a:pt x="9129" y="199"/>
                  </a:cubicBezTo>
                  <a:cubicBezTo>
                    <a:pt x="9131" y="199"/>
                    <a:pt x="9133" y="199"/>
                    <a:pt x="9135" y="199"/>
                  </a:cubicBezTo>
                  <a:cubicBezTo>
                    <a:pt x="9187" y="199"/>
                    <a:pt x="9227" y="159"/>
                    <a:pt x="9231" y="111"/>
                  </a:cubicBezTo>
                  <a:cubicBezTo>
                    <a:pt x="9235" y="56"/>
                    <a:pt x="9197" y="12"/>
                    <a:pt x="9142" y="9"/>
                  </a:cubicBezTo>
                  <a:cubicBezTo>
                    <a:pt x="9070" y="3"/>
                    <a:pt x="8986" y="0"/>
                    <a:pt x="88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" name="Google Shape;1101;p31">
              <a:extLst>
                <a:ext uri="{FF2B5EF4-FFF2-40B4-BE49-F238E27FC236}">
                  <a16:creationId xmlns:a16="http://schemas.microsoft.com/office/drawing/2014/main" id="{726FFFEE-11E4-C04D-85F8-722A0529D1C3}"/>
                </a:ext>
              </a:extLst>
            </p:cNvPr>
            <p:cNvSpPr/>
            <p:nvPr/>
          </p:nvSpPr>
          <p:spPr>
            <a:xfrm>
              <a:off x="3681700" y="3504025"/>
              <a:ext cx="111775" cy="36475"/>
            </a:xfrm>
            <a:custGeom>
              <a:avLst/>
              <a:gdLst/>
              <a:ahLst/>
              <a:cxnLst/>
              <a:rect l="l" t="t" r="r" b="b"/>
              <a:pathLst>
                <a:path w="4471" h="1459" extrusionOk="0">
                  <a:moveTo>
                    <a:pt x="934" y="1"/>
                  </a:moveTo>
                  <a:cubicBezTo>
                    <a:pt x="666" y="1"/>
                    <a:pt x="385" y="20"/>
                    <a:pt x="92" y="63"/>
                  </a:cubicBezTo>
                  <a:cubicBezTo>
                    <a:pt x="38" y="73"/>
                    <a:pt x="0" y="121"/>
                    <a:pt x="10" y="171"/>
                  </a:cubicBezTo>
                  <a:cubicBezTo>
                    <a:pt x="17" y="221"/>
                    <a:pt x="57" y="254"/>
                    <a:pt x="105" y="254"/>
                  </a:cubicBezTo>
                  <a:cubicBezTo>
                    <a:pt x="110" y="254"/>
                    <a:pt x="114" y="254"/>
                    <a:pt x="119" y="253"/>
                  </a:cubicBezTo>
                  <a:cubicBezTo>
                    <a:pt x="404" y="211"/>
                    <a:pt x="677" y="193"/>
                    <a:pt x="936" y="193"/>
                  </a:cubicBezTo>
                  <a:cubicBezTo>
                    <a:pt x="3041" y="193"/>
                    <a:pt x="4283" y="1417"/>
                    <a:pt x="4297" y="1430"/>
                  </a:cubicBezTo>
                  <a:cubicBezTo>
                    <a:pt x="4311" y="1447"/>
                    <a:pt x="4328" y="1453"/>
                    <a:pt x="4348" y="1457"/>
                  </a:cubicBezTo>
                  <a:cubicBezTo>
                    <a:pt x="4354" y="1458"/>
                    <a:pt x="4360" y="1459"/>
                    <a:pt x="4367" y="1459"/>
                  </a:cubicBezTo>
                  <a:cubicBezTo>
                    <a:pt x="4390" y="1459"/>
                    <a:pt x="4415" y="1449"/>
                    <a:pt x="4433" y="1433"/>
                  </a:cubicBezTo>
                  <a:cubicBezTo>
                    <a:pt x="4471" y="1395"/>
                    <a:pt x="4471" y="1334"/>
                    <a:pt x="4433" y="1297"/>
                  </a:cubicBezTo>
                  <a:cubicBezTo>
                    <a:pt x="4418" y="1282"/>
                    <a:pt x="3123" y="1"/>
                    <a:pt x="9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" name="Google Shape;1102;p31">
              <a:extLst>
                <a:ext uri="{FF2B5EF4-FFF2-40B4-BE49-F238E27FC236}">
                  <a16:creationId xmlns:a16="http://schemas.microsoft.com/office/drawing/2014/main" id="{C7F0DBAC-A62A-5342-957F-D00C5CB55989}"/>
                </a:ext>
              </a:extLst>
            </p:cNvPr>
            <p:cNvSpPr/>
            <p:nvPr/>
          </p:nvSpPr>
          <p:spPr>
            <a:xfrm>
              <a:off x="2139625" y="2381275"/>
              <a:ext cx="1496450" cy="2150950"/>
            </a:xfrm>
            <a:custGeom>
              <a:avLst/>
              <a:gdLst/>
              <a:ahLst/>
              <a:cxnLst/>
              <a:rect l="l" t="t" r="r" b="b"/>
              <a:pathLst>
                <a:path w="59858" h="86038" extrusionOk="0">
                  <a:moveTo>
                    <a:pt x="58870" y="1"/>
                  </a:moveTo>
                  <a:cubicBezTo>
                    <a:pt x="58676" y="1"/>
                    <a:pt x="58479" y="45"/>
                    <a:pt x="58327" y="133"/>
                  </a:cubicBezTo>
                  <a:lnTo>
                    <a:pt x="531" y="33499"/>
                  </a:lnTo>
                  <a:cubicBezTo>
                    <a:pt x="239" y="33669"/>
                    <a:pt x="1" y="34080"/>
                    <a:pt x="1" y="34420"/>
                  </a:cubicBezTo>
                  <a:lnTo>
                    <a:pt x="1" y="85022"/>
                  </a:lnTo>
                  <a:cubicBezTo>
                    <a:pt x="1" y="85359"/>
                    <a:pt x="225" y="85764"/>
                    <a:pt x="500" y="85924"/>
                  </a:cubicBezTo>
                  <a:cubicBezTo>
                    <a:pt x="632" y="86000"/>
                    <a:pt x="805" y="86037"/>
                    <a:pt x="982" y="86037"/>
                  </a:cubicBezTo>
                  <a:cubicBezTo>
                    <a:pt x="1176" y="86037"/>
                    <a:pt x="1376" y="85992"/>
                    <a:pt x="1530" y="85904"/>
                  </a:cubicBezTo>
                  <a:lnTo>
                    <a:pt x="59327" y="52538"/>
                  </a:lnTo>
                  <a:cubicBezTo>
                    <a:pt x="59620" y="52368"/>
                    <a:pt x="59857" y="51956"/>
                    <a:pt x="59857" y="51616"/>
                  </a:cubicBezTo>
                  <a:lnTo>
                    <a:pt x="59857" y="1017"/>
                  </a:lnTo>
                  <a:cubicBezTo>
                    <a:pt x="59857" y="677"/>
                    <a:pt x="59633" y="272"/>
                    <a:pt x="59358" y="116"/>
                  </a:cubicBezTo>
                  <a:cubicBezTo>
                    <a:pt x="59225" y="39"/>
                    <a:pt x="59049" y="1"/>
                    <a:pt x="588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" name="Google Shape;1103;p31">
              <a:extLst>
                <a:ext uri="{FF2B5EF4-FFF2-40B4-BE49-F238E27FC236}">
                  <a16:creationId xmlns:a16="http://schemas.microsoft.com/office/drawing/2014/main" id="{FAA6D61A-A407-6C48-BDFB-86196D2FE8EF}"/>
                </a:ext>
              </a:extLst>
            </p:cNvPr>
            <p:cNvSpPr/>
            <p:nvPr/>
          </p:nvSpPr>
          <p:spPr>
            <a:xfrm>
              <a:off x="3611475" y="2381250"/>
              <a:ext cx="9125" cy="1475"/>
            </a:xfrm>
            <a:custGeom>
              <a:avLst/>
              <a:gdLst/>
              <a:ahLst/>
              <a:cxnLst/>
              <a:rect l="l" t="t" r="r" b="b"/>
              <a:pathLst>
                <a:path w="365" h="59" extrusionOk="0">
                  <a:moveTo>
                    <a:pt x="1" y="1"/>
                  </a:moveTo>
                  <a:cubicBezTo>
                    <a:pt x="126" y="1"/>
                    <a:pt x="256" y="21"/>
                    <a:pt x="365" y="59"/>
                  </a:cubicBezTo>
                  <a:cubicBezTo>
                    <a:pt x="256" y="21"/>
                    <a:pt x="130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" name="Google Shape;1104;p31">
              <a:extLst>
                <a:ext uri="{FF2B5EF4-FFF2-40B4-BE49-F238E27FC236}">
                  <a16:creationId xmlns:a16="http://schemas.microsoft.com/office/drawing/2014/main" id="{06F3C652-1180-F247-A120-5D67E2EE94A1}"/>
                </a:ext>
              </a:extLst>
            </p:cNvPr>
            <p:cNvSpPr/>
            <p:nvPr/>
          </p:nvSpPr>
          <p:spPr>
            <a:xfrm>
              <a:off x="2143550" y="2381250"/>
              <a:ext cx="1492350" cy="861875"/>
            </a:xfrm>
            <a:custGeom>
              <a:avLst/>
              <a:gdLst/>
              <a:ahLst/>
              <a:cxnLst/>
              <a:rect l="l" t="t" r="r" b="b"/>
              <a:pathLst>
                <a:path w="59694" h="34475" extrusionOk="0">
                  <a:moveTo>
                    <a:pt x="58683" y="1"/>
                  </a:moveTo>
                  <a:cubicBezTo>
                    <a:pt x="58500" y="8"/>
                    <a:pt x="58316" y="52"/>
                    <a:pt x="58170" y="134"/>
                  </a:cubicBezTo>
                  <a:lnTo>
                    <a:pt x="374" y="33503"/>
                  </a:lnTo>
                  <a:cubicBezTo>
                    <a:pt x="228" y="33588"/>
                    <a:pt x="98" y="33731"/>
                    <a:pt x="0" y="33897"/>
                  </a:cubicBezTo>
                  <a:lnTo>
                    <a:pt x="996" y="34475"/>
                  </a:lnTo>
                  <a:cubicBezTo>
                    <a:pt x="1003" y="34465"/>
                    <a:pt x="1010" y="34451"/>
                    <a:pt x="1016" y="34442"/>
                  </a:cubicBezTo>
                  <a:cubicBezTo>
                    <a:pt x="1108" y="34288"/>
                    <a:pt x="1234" y="34156"/>
                    <a:pt x="1373" y="34078"/>
                  </a:cubicBezTo>
                  <a:lnTo>
                    <a:pt x="59170" y="708"/>
                  </a:lnTo>
                  <a:cubicBezTo>
                    <a:pt x="59251" y="661"/>
                    <a:pt x="59333" y="637"/>
                    <a:pt x="59405" y="637"/>
                  </a:cubicBezTo>
                  <a:cubicBezTo>
                    <a:pt x="59557" y="637"/>
                    <a:pt x="59670" y="743"/>
                    <a:pt x="59694" y="929"/>
                  </a:cubicBezTo>
                  <a:cubicBezTo>
                    <a:pt x="59663" y="610"/>
                    <a:pt x="59452" y="263"/>
                    <a:pt x="59201" y="117"/>
                  </a:cubicBezTo>
                  <a:cubicBezTo>
                    <a:pt x="59163" y="93"/>
                    <a:pt x="59126" y="76"/>
                    <a:pt x="59082" y="59"/>
                  </a:cubicBezTo>
                  <a:cubicBezTo>
                    <a:pt x="58973" y="21"/>
                    <a:pt x="58843" y="1"/>
                    <a:pt x="587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" name="Google Shape;1105;p31">
              <a:extLst>
                <a:ext uri="{FF2B5EF4-FFF2-40B4-BE49-F238E27FC236}">
                  <a16:creationId xmlns:a16="http://schemas.microsoft.com/office/drawing/2014/main" id="{BE37567C-FC15-6E4D-A1DD-77D1EF3FD4CF}"/>
                </a:ext>
              </a:extLst>
            </p:cNvPr>
            <p:cNvSpPr/>
            <p:nvPr/>
          </p:nvSpPr>
          <p:spPr>
            <a:xfrm>
              <a:off x="2139625" y="3399275"/>
              <a:ext cx="35725" cy="1132925"/>
            </a:xfrm>
            <a:custGeom>
              <a:avLst/>
              <a:gdLst/>
              <a:ahLst/>
              <a:cxnLst/>
              <a:rect l="l" t="t" r="r" b="b"/>
              <a:pathLst>
                <a:path w="1429" h="45317" extrusionOk="0">
                  <a:moveTo>
                    <a:pt x="1428" y="45231"/>
                  </a:moveTo>
                  <a:lnTo>
                    <a:pt x="1428" y="45231"/>
                  </a:lnTo>
                  <a:cubicBezTo>
                    <a:pt x="1423" y="45233"/>
                    <a:pt x="1418" y="45235"/>
                    <a:pt x="1412" y="45237"/>
                  </a:cubicBezTo>
                  <a:lnTo>
                    <a:pt x="1412" y="45237"/>
                  </a:lnTo>
                  <a:cubicBezTo>
                    <a:pt x="1418" y="45236"/>
                    <a:pt x="1423" y="45233"/>
                    <a:pt x="1428" y="45231"/>
                  </a:cubicBezTo>
                  <a:close/>
                  <a:moveTo>
                    <a:pt x="1412" y="45237"/>
                  </a:moveTo>
                  <a:cubicBezTo>
                    <a:pt x="1411" y="45237"/>
                    <a:pt x="1410" y="45237"/>
                    <a:pt x="1408" y="45237"/>
                  </a:cubicBezTo>
                  <a:cubicBezTo>
                    <a:pt x="1406" y="45239"/>
                    <a:pt x="1404" y="45240"/>
                    <a:pt x="1401" y="45241"/>
                  </a:cubicBezTo>
                  <a:lnTo>
                    <a:pt x="1401" y="45241"/>
                  </a:lnTo>
                  <a:cubicBezTo>
                    <a:pt x="1405" y="45240"/>
                    <a:pt x="1409" y="45238"/>
                    <a:pt x="1412" y="45237"/>
                  </a:cubicBezTo>
                  <a:close/>
                  <a:moveTo>
                    <a:pt x="1" y="0"/>
                  </a:moveTo>
                  <a:lnTo>
                    <a:pt x="1" y="44302"/>
                  </a:lnTo>
                  <a:cubicBezTo>
                    <a:pt x="1" y="44643"/>
                    <a:pt x="222" y="45044"/>
                    <a:pt x="500" y="45204"/>
                  </a:cubicBezTo>
                  <a:cubicBezTo>
                    <a:pt x="630" y="45279"/>
                    <a:pt x="803" y="45316"/>
                    <a:pt x="978" y="45316"/>
                  </a:cubicBezTo>
                  <a:cubicBezTo>
                    <a:pt x="1023" y="45316"/>
                    <a:pt x="1068" y="45314"/>
                    <a:pt x="1112" y="45309"/>
                  </a:cubicBezTo>
                  <a:cubicBezTo>
                    <a:pt x="1140" y="45306"/>
                    <a:pt x="1167" y="45302"/>
                    <a:pt x="1194" y="45295"/>
                  </a:cubicBezTo>
                  <a:cubicBezTo>
                    <a:pt x="1211" y="45295"/>
                    <a:pt x="1228" y="45292"/>
                    <a:pt x="1242" y="45289"/>
                  </a:cubicBezTo>
                  <a:cubicBezTo>
                    <a:pt x="1269" y="45286"/>
                    <a:pt x="1292" y="45278"/>
                    <a:pt x="1316" y="45268"/>
                  </a:cubicBezTo>
                  <a:cubicBezTo>
                    <a:pt x="1330" y="45268"/>
                    <a:pt x="1344" y="45261"/>
                    <a:pt x="1353" y="45258"/>
                  </a:cubicBezTo>
                  <a:cubicBezTo>
                    <a:pt x="1369" y="45252"/>
                    <a:pt x="1384" y="45249"/>
                    <a:pt x="1401" y="45241"/>
                  </a:cubicBezTo>
                  <a:lnTo>
                    <a:pt x="1401" y="45241"/>
                  </a:lnTo>
                  <a:cubicBezTo>
                    <a:pt x="1393" y="45243"/>
                    <a:pt x="1385" y="45245"/>
                    <a:pt x="1377" y="45245"/>
                  </a:cubicBezTo>
                  <a:cubicBezTo>
                    <a:pt x="1371" y="45248"/>
                    <a:pt x="1371" y="45248"/>
                    <a:pt x="1364" y="45248"/>
                  </a:cubicBezTo>
                  <a:cubicBezTo>
                    <a:pt x="1340" y="45255"/>
                    <a:pt x="1320" y="45258"/>
                    <a:pt x="1292" y="45258"/>
                  </a:cubicBezTo>
                  <a:cubicBezTo>
                    <a:pt x="1119" y="45258"/>
                    <a:pt x="1000" y="45118"/>
                    <a:pt x="1000" y="44878"/>
                  </a:cubicBezTo>
                  <a:lnTo>
                    <a:pt x="1000" y="57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" name="Google Shape;1106;p31">
              <a:extLst>
                <a:ext uri="{FF2B5EF4-FFF2-40B4-BE49-F238E27FC236}">
                  <a16:creationId xmlns:a16="http://schemas.microsoft.com/office/drawing/2014/main" id="{01C654AB-7F3A-874D-A22F-58E6719881E9}"/>
                </a:ext>
              </a:extLst>
            </p:cNvPr>
            <p:cNvSpPr/>
            <p:nvPr/>
          </p:nvSpPr>
          <p:spPr>
            <a:xfrm>
              <a:off x="2139625" y="3312725"/>
              <a:ext cx="25" cy="28825"/>
            </a:xfrm>
            <a:custGeom>
              <a:avLst/>
              <a:gdLst/>
              <a:ahLst/>
              <a:cxnLst/>
              <a:rect l="l" t="t" r="r" b="b"/>
              <a:pathLst>
                <a:path w="1" h="1153" extrusionOk="0">
                  <a:moveTo>
                    <a:pt x="1" y="1"/>
                  </a:moveTo>
                  <a:lnTo>
                    <a:pt x="1" y="1"/>
                  </a:lnTo>
                  <a:lnTo>
                    <a:pt x="1" y="1153"/>
                  </a:lnTo>
                  <a:lnTo>
                    <a:pt x="1" y="1153"/>
                  </a:ln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" name="Google Shape;1107;p31">
              <a:extLst>
                <a:ext uri="{FF2B5EF4-FFF2-40B4-BE49-F238E27FC236}">
                  <a16:creationId xmlns:a16="http://schemas.microsoft.com/office/drawing/2014/main" id="{49C8ED57-9194-E043-A074-193F1BD78969}"/>
                </a:ext>
              </a:extLst>
            </p:cNvPr>
            <p:cNvSpPr/>
            <p:nvPr/>
          </p:nvSpPr>
          <p:spPr>
            <a:xfrm>
              <a:off x="2139625" y="3341525"/>
              <a:ext cx="25" cy="57675"/>
            </a:xfrm>
            <a:custGeom>
              <a:avLst/>
              <a:gdLst/>
              <a:ahLst/>
              <a:cxnLst/>
              <a:rect l="l" t="t" r="r" b="b"/>
              <a:pathLst>
                <a:path w="1" h="2307" extrusionOk="0">
                  <a:moveTo>
                    <a:pt x="1" y="1"/>
                  </a:moveTo>
                  <a:lnTo>
                    <a:pt x="1" y="1"/>
                  </a:lnTo>
                  <a:lnTo>
                    <a:pt x="1" y="2306"/>
                  </a:lnTo>
                  <a:lnTo>
                    <a:pt x="1" y="2306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" name="Google Shape;1108;p31">
              <a:extLst>
                <a:ext uri="{FF2B5EF4-FFF2-40B4-BE49-F238E27FC236}">
                  <a16:creationId xmlns:a16="http://schemas.microsoft.com/office/drawing/2014/main" id="{7F706C1E-D896-3B49-89D5-E36E40B6EEBD}"/>
                </a:ext>
              </a:extLst>
            </p:cNvPr>
            <p:cNvSpPr/>
            <p:nvPr/>
          </p:nvSpPr>
          <p:spPr>
            <a:xfrm>
              <a:off x="2139625" y="3399175"/>
              <a:ext cx="25" cy="125"/>
            </a:xfrm>
            <a:custGeom>
              <a:avLst/>
              <a:gdLst/>
              <a:ahLst/>
              <a:cxnLst/>
              <a:rect l="l" t="t" r="r" b="b"/>
              <a:pathLst>
                <a:path w="1" h="5" extrusionOk="0">
                  <a:moveTo>
                    <a:pt x="1" y="0"/>
                  </a:moveTo>
                  <a:lnTo>
                    <a:pt x="1" y="0"/>
                  </a:lnTo>
                  <a:lnTo>
                    <a:pt x="1" y="4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C9C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9" name="Google Shape;1109;p31">
              <a:extLst>
                <a:ext uri="{FF2B5EF4-FFF2-40B4-BE49-F238E27FC236}">
                  <a16:creationId xmlns:a16="http://schemas.microsoft.com/office/drawing/2014/main" id="{26A5A4C6-D841-0645-ADB1-D6D9F58723E5}"/>
                </a:ext>
              </a:extLst>
            </p:cNvPr>
            <p:cNvSpPr/>
            <p:nvPr/>
          </p:nvSpPr>
          <p:spPr>
            <a:xfrm>
              <a:off x="2139625" y="3236475"/>
              <a:ext cx="700" cy="5325"/>
            </a:xfrm>
            <a:custGeom>
              <a:avLst/>
              <a:gdLst/>
              <a:ahLst/>
              <a:cxnLst/>
              <a:rect l="l" t="t" r="r" b="b"/>
              <a:pathLst>
                <a:path w="28" h="213" extrusionOk="0">
                  <a:moveTo>
                    <a:pt x="28" y="1"/>
                  </a:moveTo>
                  <a:lnTo>
                    <a:pt x="28" y="1"/>
                  </a:lnTo>
                  <a:cubicBezTo>
                    <a:pt x="24" y="15"/>
                    <a:pt x="21" y="29"/>
                    <a:pt x="18" y="42"/>
                  </a:cubicBezTo>
                  <a:cubicBezTo>
                    <a:pt x="21" y="35"/>
                    <a:pt x="21" y="25"/>
                    <a:pt x="24" y="18"/>
                  </a:cubicBezTo>
                  <a:cubicBezTo>
                    <a:pt x="24" y="11"/>
                    <a:pt x="28" y="8"/>
                    <a:pt x="28" y="1"/>
                  </a:cubicBezTo>
                  <a:close/>
                  <a:moveTo>
                    <a:pt x="14" y="73"/>
                  </a:moveTo>
                  <a:cubicBezTo>
                    <a:pt x="7" y="100"/>
                    <a:pt x="4" y="123"/>
                    <a:pt x="1" y="151"/>
                  </a:cubicBezTo>
                  <a:lnTo>
                    <a:pt x="1" y="212"/>
                  </a:lnTo>
                  <a:cubicBezTo>
                    <a:pt x="1" y="168"/>
                    <a:pt x="4" y="120"/>
                    <a:pt x="14" y="73"/>
                  </a:cubicBezTo>
                  <a:close/>
                </a:path>
              </a:pathLst>
            </a:custGeom>
            <a:solidFill>
              <a:srgbClr val="C9C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" name="Google Shape;1110;p31">
              <a:extLst>
                <a:ext uri="{FF2B5EF4-FFF2-40B4-BE49-F238E27FC236}">
                  <a16:creationId xmlns:a16="http://schemas.microsoft.com/office/drawing/2014/main" id="{03B0FFAC-D995-A849-B1FB-A1894F970B7C}"/>
                </a:ext>
              </a:extLst>
            </p:cNvPr>
            <p:cNvSpPr/>
            <p:nvPr/>
          </p:nvSpPr>
          <p:spPr>
            <a:xfrm>
              <a:off x="2139625" y="3228675"/>
              <a:ext cx="28825" cy="184975"/>
            </a:xfrm>
            <a:custGeom>
              <a:avLst/>
              <a:gdLst/>
              <a:ahLst/>
              <a:cxnLst/>
              <a:rect l="l" t="t" r="r" b="b"/>
              <a:pathLst>
                <a:path w="1153" h="7399" extrusionOk="0">
                  <a:moveTo>
                    <a:pt x="157" y="0"/>
                  </a:moveTo>
                  <a:cubicBezTo>
                    <a:pt x="99" y="99"/>
                    <a:pt x="55" y="208"/>
                    <a:pt x="28" y="313"/>
                  </a:cubicBezTo>
                  <a:cubicBezTo>
                    <a:pt x="24" y="327"/>
                    <a:pt x="21" y="341"/>
                    <a:pt x="18" y="354"/>
                  </a:cubicBezTo>
                  <a:cubicBezTo>
                    <a:pt x="18" y="364"/>
                    <a:pt x="14" y="374"/>
                    <a:pt x="14" y="385"/>
                  </a:cubicBezTo>
                  <a:cubicBezTo>
                    <a:pt x="4" y="432"/>
                    <a:pt x="1" y="480"/>
                    <a:pt x="1" y="524"/>
                  </a:cubicBezTo>
                  <a:lnTo>
                    <a:pt x="1" y="3363"/>
                  </a:lnTo>
                  <a:lnTo>
                    <a:pt x="1" y="4515"/>
                  </a:lnTo>
                  <a:lnTo>
                    <a:pt x="1" y="6820"/>
                  </a:lnTo>
                  <a:lnTo>
                    <a:pt x="1" y="6824"/>
                  </a:lnTo>
                  <a:lnTo>
                    <a:pt x="1000" y="7399"/>
                  </a:lnTo>
                  <a:lnTo>
                    <a:pt x="1000" y="1099"/>
                  </a:lnTo>
                  <a:cubicBezTo>
                    <a:pt x="1000" y="932"/>
                    <a:pt x="1058" y="741"/>
                    <a:pt x="1153" y="578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" name="Google Shape;1111;p31">
              <a:extLst>
                <a:ext uri="{FF2B5EF4-FFF2-40B4-BE49-F238E27FC236}">
                  <a16:creationId xmlns:a16="http://schemas.microsoft.com/office/drawing/2014/main" id="{F334A904-EFF3-0E47-9A51-9699E3F18530}"/>
                </a:ext>
              </a:extLst>
            </p:cNvPr>
            <p:cNvSpPr/>
            <p:nvPr/>
          </p:nvSpPr>
          <p:spPr>
            <a:xfrm>
              <a:off x="2164625" y="2477650"/>
              <a:ext cx="1471450" cy="2053050"/>
            </a:xfrm>
            <a:custGeom>
              <a:avLst/>
              <a:gdLst/>
              <a:ahLst/>
              <a:cxnLst/>
              <a:rect l="l" t="t" r="r" b="b"/>
              <a:pathLst>
                <a:path w="58858" h="82122" extrusionOk="0">
                  <a:moveTo>
                    <a:pt x="58857" y="0"/>
                  </a:moveTo>
                  <a:lnTo>
                    <a:pt x="16492" y="24463"/>
                  </a:lnTo>
                  <a:cubicBezTo>
                    <a:pt x="16480" y="24469"/>
                    <a:pt x="16467" y="24473"/>
                    <a:pt x="16454" y="24473"/>
                  </a:cubicBezTo>
                  <a:cubicBezTo>
                    <a:pt x="16305" y="24473"/>
                    <a:pt x="16078" y="24076"/>
                    <a:pt x="15853" y="23677"/>
                  </a:cubicBezTo>
                  <a:cubicBezTo>
                    <a:pt x="15626" y="23282"/>
                    <a:pt x="15402" y="22884"/>
                    <a:pt x="15251" y="22884"/>
                  </a:cubicBezTo>
                  <a:cubicBezTo>
                    <a:pt x="15237" y="22884"/>
                    <a:pt x="15224" y="22888"/>
                    <a:pt x="15211" y="22895"/>
                  </a:cubicBezTo>
                  <a:lnTo>
                    <a:pt x="2526" y="30222"/>
                  </a:lnTo>
                  <a:cubicBezTo>
                    <a:pt x="2230" y="30388"/>
                    <a:pt x="1754" y="32969"/>
                    <a:pt x="1462" y="33139"/>
                  </a:cubicBezTo>
                  <a:lnTo>
                    <a:pt x="0" y="33982"/>
                  </a:lnTo>
                  <a:lnTo>
                    <a:pt x="0" y="81743"/>
                  </a:lnTo>
                  <a:cubicBezTo>
                    <a:pt x="0" y="81983"/>
                    <a:pt x="120" y="82122"/>
                    <a:pt x="293" y="82122"/>
                  </a:cubicBezTo>
                  <a:cubicBezTo>
                    <a:pt x="365" y="82122"/>
                    <a:pt x="445" y="82098"/>
                    <a:pt x="530" y="82049"/>
                  </a:cubicBezTo>
                  <a:lnTo>
                    <a:pt x="58327" y="48683"/>
                  </a:lnTo>
                  <a:cubicBezTo>
                    <a:pt x="58620" y="48513"/>
                    <a:pt x="58857" y="48101"/>
                    <a:pt x="58857" y="47761"/>
                  </a:cubicBezTo>
                  <a:lnTo>
                    <a:pt x="58857" y="3462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" name="Google Shape;1112;p31">
              <a:extLst>
                <a:ext uri="{FF2B5EF4-FFF2-40B4-BE49-F238E27FC236}">
                  <a16:creationId xmlns:a16="http://schemas.microsoft.com/office/drawing/2014/main" id="{A6886D9A-1944-2A4B-AB83-0CFE4FDD748B}"/>
                </a:ext>
              </a:extLst>
            </p:cNvPr>
            <p:cNvSpPr/>
            <p:nvPr/>
          </p:nvSpPr>
          <p:spPr>
            <a:xfrm>
              <a:off x="2214425" y="3477075"/>
              <a:ext cx="299375" cy="967500"/>
            </a:xfrm>
            <a:custGeom>
              <a:avLst/>
              <a:gdLst/>
              <a:ahLst/>
              <a:cxnLst/>
              <a:rect l="l" t="t" r="r" b="b"/>
              <a:pathLst>
                <a:path w="11975" h="38700" extrusionOk="0">
                  <a:moveTo>
                    <a:pt x="11679" y="1"/>
                  </a:moveTo>
                  <a:cubicBezTo>
                    <a:pt x="11607" y="1"/>
                    <a:pt x="11526" y="24"/>
                    <a:pt x="11440" y="74"/>
                  </a:cubicBezTo>
                  <a:lnTo>
                    <a:pt x="534" y="6369"/>
                  </a:lnTo>
                  <a:cubicBezTo>
                    <a:pt x="238" y="6540"/>
                    <a:pt x="1" y="6955"/>
                    <a:pt x="1" y="7292"/>
                  </a:cubicBezTo>
                  <a:lnTo>
                    <a:pt x="1" y="38321"/>
                  </a:lnTo>
                  <a:cubicBezTo>
                    <a:pt x="1" y="38560"/>
                    <a:pt x="120" y="38700"/>
                    <a:pt x="296" y="38700"/>
                  </a:cubicBezTo>
                  <a:cubicBezTo>
                    <a:pt x="368" y="38700"/>
                    <a:pt x="449" y="38677"/>
                    <a:pt x="534" y="38627"/>
                  </a:cubicBezTo>
                  <a:lnTo>
                    <a:pt x="11440" y="32331"/>
                  </a:lnTo>
                  <a:cubicBezTo>
                    <a:pt x="11737" y="32161"/>
                    <a:pt x="11975" y="31746"/>
                    <a:pt x="11975" y="31409"/>
                  </a:cubicBezTo>
                  <a:lnTo>
                    <a:pt x="11975" y="380"/>
                  </a:lnTo>
                  <a:cubicBezTo>
                    <a:pt x="11975" y="140"/>
                    <a:pt x="11855" y="1"/>
                    <a:pt x="11679" y="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" name="Google Shape;1113;p31">
              <a:extLst>
                <a:ext uri="{FF2B5EF4-FFF2-40B4-BE49-F238E27FC236}">
                  <a16:creationId xmlns:a16="http://schemas.microsoft.com/office/drawing/2014/main" id="{AAB5BFEC-B3B3-B446-83B6-F4D0D660D0E8}"/>
                </a:ext>
              </a:extLst>
            </p:cNvPr>
            <p:cNvSpPr/>
            <p:nvPr/>
          </p:nvSpPr>
          <p:spPr>
            <a:xfrm>
              <a:off x="2264300" y="3563375"/>
              <a:ext cx="199600" cy="132525"/>
            </a:xfrm>
            <a:custGeom>
              <a:avLst/>
              <a:gdLst/>
              <a:ahLst/>
              <a:cxnLst/>
              <a:rect l="l" t="t" r="r" b="b"/>
              <a:pathLst>
                <a:path w="7984" h="5301" extrusionOk="0">
                  <a:moveTo>
                    <a:pt x="7700" y="0"/>
                  </a:moveTo>
                  <a:cubicBezTo>
                    <a:pt x="7625" y="0"/>
                    <a:pt x="7541" y="25"/>
                    <a:pt x="7450" y="76"/>
                  </a:cubicBezTo>
                  <a:lnTo>
                    <a:pt x="535" y="4070"/>
                  </a:lnTo>
                  <a:cubicBezTo>
                    <a:pt x="239" y="4240"/>
                    <a:pt x="1" y="4635"/>
                    <a:pt x="1" y="4954"/>
                  </a:cubicBezTo>
                  <a:cubicBezTo>
                    <a:pt x="1" y="5175"/>
                    <a:pt x="114" y="5300"/>
                    <a:pt x="282" y="5300"/>
                  </a:cubicBezTo>
                  <a:cubicBezTo>
                    <a:pt x="358" y="5300"/>
                    <a:pt x="444" y="5275"/>
                    <a:pt x="535" y="5223"/>
                  </a:cubicBezTo>
                  <a:lnTo>
                    <a:pt x="7450" y="1228"/>
                  </a:lnTo>
                  <a:cubicBezTo>
                    <a:pt x="7746" y="1058"/>
                    <a:pt x="7984" y="664"/>
                    <a:pt x="7984" y="347"/>
                  </a:cubicBezTo>
                  <a:cubicBezTo>
                    <a:pt x="7984" y="126"/>
                    <a:pt x="7869" y="0"/>
                    <a:pt x="7700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" name="Google Shape;1114;p31">
              <a:extLst>
                <a:ext uri="{FF2B5EF4-FFF2-40B4-BE49-F238E27FC236}">
                  <a16:creationId xmlns:a16="http://schemas.microsoft.com/office/drawing/2014/main" id="{2848D0CE-1532-124B-A671-EA62B126D54B}"/>
                </a:ext>
              </a:extLst>
            </p:cNvPr>
            <p:cNvSpPr/>
            <p:nvPr/>
          </p:nvSpPr>
          <p:spPr>
            <a:xfrm>
              <a:off x="2264300" y="3719525"/>
              <a:ext cx="25025" cy="36200"/>
            </a:xfrm>
            <a:custGeom>
              <a:avLst/>
              <a:gdLst/>
              <a:ahLst/>
              <a:cxnLst/>
              <a:rect l="l" t="t" r="r" b="b"/>
              <a:pathLst>
                <a:path w="1001" h="1448" extrusionOk="0">
                  <a:moveTo>
                    <a:pt x="824" y="1"/>
                  </a:moveTo>
                  <a:cubicBezTo>
                    <a:pt x="781" y="1"/>
                    <a:pt x="733" y="15"/>
                    <a:pt x="681" y="45"/>
                  </a:cubicBezTo>
                  <a:lnTo>
                    <a:pt x="321" y="252"/>
                  </a:lnTo>
                  <a:cubicBezTo>
                    <a:pt x="143" y="354"/>
                    <a:pt x="1" y="602"/>
                    <a:pt x="1" y="806"/>
                  </a:cubicBezTo>
                  <a:lnTo>
                    <a:pt x="1" y="1220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9" y="1434"/>
                    <a:pt x="321" y="1404"/>
                  </a:cubicBezTo>
                  <a:lnTo>
                    <a:pt x="681" y="1197"/>
                  </a:lnTo>
                  <a:cubicBezTo>
                    <a:pt x="857" y="1095"/>
                    <a:pt x="1000" y="847"/>
                    <a:pt x="1000" y="643"/>
                  </a:cubicBezTo>
                  <a:lnTo>
                    <a:pt x="1000" y="228"/>
                  </a:lnTo>
                  <a:cubicBezTo>
                    <a:pt x="1000" y="84"/>
                    <a:pt x="929" y="1"/>
                    <a:pt x="8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" name="Google Shape;1115;p31">
              <a:extLst>
                <a:ext uri="{FF2B5EF4-FFF2-40B4-BE49-F238E27FC236}">
                  <a16:creationId xmlns:a16="http://schemas.microsoft.com/office/drawing/2014/main" id="{B71590A4-7DFD-8944-91D4-C8EF9E557F98}"/>
                </a:ext>
              </a:extLst>
            </p:cNvPr>
            <p:cNvSpPr/>
            <p:nvPr/>
          </p:nvSpPr>
          <p:spPr>
            <a:xfrm>
              <a:off x="2314200" y="3620975"/>
              <a:ext cx="149700" cy="103725"/>
            </a:xfrm>
            <a:custGeom>
              <a:avLst/>
              <a:gdLst/>
              <a:ahLst/>
              <a:cxnLst/>
              <a:rect l="l" t="t" r="r" b="b"/>
              <a:pathLst>
                <a:path w="5988" h="4149" extrusionOk="0">
                  <a:moveTo>
                    <a:pt x="5705" y="0"/>
                  </a:moveTo>
                  <a:cubicBezTo>
                    <a:pt x="5630" y="0"/>
                    <a:pt x="5545" y="25"/>
                    <a:pt x="5454" y="77"/>
                  </a:cubicBezTo>
                  <a:lnTo>
                    <a:pt x="534" y="2919"/>
                  </a:lnTo>
                  <a:cubicBezTo>
                    <a:pt x="239" y="3089"/>
                    <a:pt x="0" y="3483"/>
                    <a:pt x="0" y="3803"/>
                  </a:cubicBezTo>
                  <a:cubicBezTo>
                    <a:pt x="0" y="4022"/>
                    <a:pt x="115" y="4148"/>
                    <a:pt x="284" y="4148"/>
                  </a:cubicBezTo>
                  <a:cubicBezTo>
                    <a:pt x="359" y="4148"/>
                    <a:pt x="444" y="4123"/>
                    <a:pt x="534" y="4072"/>
                  </a:cubicBezTo>
                  <a:lnTo>
                    <a:pt x="5454" y="1230"/>
                  </a:lnTo>
                  <a:cubicBezTo>
                    <a:pt x="5750" y="1059"/>
                    <a:pt x="5988" y="665"/>
                    <a:pt x="5988" y="345"/>
                  </a:cubicBezTo>
                  <a:cubicBezTo>
                    <a:pt x="5988" y="126"/>
                    <a:pt x="5873" y="0"/>
                    <a:pt x="5705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" name="Google Shape;1116;p31">
              <a:extLst>
                <a:ext uri="{FF2B5EF4-FFF2-40B4-BE49-F238E27FC236}">
                  <a16:creationId xmlns:a16="http://schemas.microsoft.com/office/drawing/2014/main" id="{9E0D7508-4F6B-C94E-81FA-B296C1BFE6C0}"/>
                </a:ext>
              </a:extLst>
            </p:cNvPr>
            <p:cNvSpPr/>
            <p:nvPr/>
          </p:nvSpPr>
          <p:spPr>
            <a:xfrm>
              <a:off x="2264300" y="3777175"/>
              <a:ext cx="25025" cy="36175"/>
            </a:xfrm>
            <a:custGeom>
              <a:avLst/>
              <a:gdLst/>
              <a:ahLst/>
              <a:cxnLst/>
              <a:rect l="l" t="t" r="r" b="b"/>
              <a:pathLst>
                <a:path w="1001" h="1447" extrusionOk="0">
                  <a:moveTo>
                    <a:pt x="823" y="0"/>
                  </a:moveTo>
                  <a:cubicBezTo>
                    <a:pt x="780" y="0"/>
                    <a:pt x="732" y="14"/>
                    <a:pt x="681" y="44"/>
                  </a:cubicBezTo>
                  <a:lnTo>
                    <a:pt x="321" y="251"/>
                  </a:lnTo>
                  <a:cubicBezTo>
                    <a:pt x="143" y="353"/>
                    <a:pt x="1" y="601"/>
                    <a:pt x="1" y="805"/>
                  </a:cubicBezTo>
                  <a:lnTo>
                    <a:pt x="1" y="1220"/>
                  </a:lnTo>
                  <a:cubicBezTo>
                    <a:pt x="1" y="1364"/>
                    <a:pt x="72" y="1447"/>
                    <a:pt x="177" y="1447"/>
                  </a:cubicBezTo>
                  <a:cubicBezTo>
                    <a:pt x="220" y="1447"/>
                    <a:pt x="269" y="1433"/>
                    <a:pt x="321" y="1403"/>
                  </a:cubicBezTo>
                  <a:lnTo>
                    <a:pt x="681" y="1196"/>
                  </a:lnTo>
                  <a:cubicBezTo>
                    <a:pt x="857" y="1094"/>
                    <a:pt x="1000" y="846"/>
                    <a:pt x="1000" y="645"/>
                  </a:cubicBezTo>
                  <a:lnTo>
                    <a:pt x="1000" y="227"/>
                  </a:lnTo>
                  <a:cubicBezTo>
                    <a:pt x="1000" y="85"/>
                    <a:pt x="928" y="0"/>
                    <a:pt x="82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" name="Google Shape;1117;p31">
              <a:extLst>
                <a:ext uri="{FF2B5EF4-FFF2-40B4-BE49-F238E27FC236}">
                  <a16:creationId xmlns:a16="http://schemas.microsoft.com/office/drawing/2014/main" id="{323A60A8-E866-414D-87ED-1B8B32F17E90}"/>
                </a:ext>
              </a:extLst>
            </p:cNvPr>
            <p:cNvSpPr/>
            <p:nvPr/>
          </p:nvSpPr>
          <p:spPr>
            <a:xfrm>
              <a:off x="2314200" y="3678650"/>
              <a:ext cx="149700" cy="103675"/>
            </a:xfrm>
            <a:custGeom>
              <a:avLst/>
              <a:gdLst/>
              <a:ahLst/>
              <a:cxnLst/>
              <a:rect l="l" t="t" r="r" b="b"/>
              <a:pathLst>
                <a:path w="5988" h="4147" extrusionOk="0">
                  <a:moveTo>
                    <a:pt x="5706" y="1"/>
                  </a:moveTo>
                  <a:cubicBezTo>
                    <a:pt x="5631" y="1"/>
                    <a:pt x="5545" y="26"/>
                    <a:pt x="5454" y="78"/>
                  </a:cubicBezTo>
                  <a:lnTo>
                    <a:pt x="534" y="2917"/>
                  </a:lnTo>
                  <a:cubicBezTo>
                    <a:pt x="239" y="3087"/>
                    <a:pt x="0" y="3485"/>
                    <a:pt x="0" y="3801"/>
                  </a:cubicBezTo>
                  <a:cubicBezTo>
                    <a:pt x="0" y="4022"/>
                    <a:pt x="114" y="4147"/>
                    <a:pt x="282" y="4147"/>
                  </a:cubicBezTo>
                  <a:cubicBezTo>
                    <a:pt x="357" y="4147"/>
                    <a:pt x="443" y="4122"/>
                    <a:pt x="534" y="4070"/>
                  </a:cubicBezTo>
                  <a:lnTo>
                    <a:pt x="5454" y="1228"/>
                  </a:lnTo>
                  <a:cubicBezTo>
                    <a:pt x="5750" y="1057"/>
                    <a:pt x="5988" y="663"/>
                    <a:pt x="5988" y="346"/>
                  </a:cubicBezTo>
                  <a:cubicBezTo>
                    <a:pt x="5988" y="126"/>
                    <a:pt x="5874" y="1"/>
                    <a:pt x="5706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" name="Google Shape;1118;p31">
              <a:extLst>
                <a:ext uri="{FF2B5EF4-FFF2-40B4-BE49-F238E27FC236}">
                  <a16:creationId xmlns:a16="http://schemas.microsoft.com/office/drawing/2014/main" id="{E1A737DB-9FE3-B24F-89B2-D17900017ED2}"/>
                </a:ext>
              </a:extLst>
            </p:cNvPr>
            <p:cNvSpPr/>
            <p:nvPr/>
          </p:nvSpPr>
          <p:spPr>
            <a:xfrm>
              <a:off x="2264300" y="3834775"/>
              <a:ext cx="25025" cy="36125"/>
            </a:xfrm>
            <a:custGeom>
              <a:avLst/>
              <a:gdLst/>
              <a:ahLst/>
              <a:cxnLst/>
              <a:rect l="l" t="t" r="r" b="b"/>
              <a:pathLst>
                <a:path w="1001" h="1445" extrusionOk="0">
                  <a:moveTo>
                    <a:pt x="824" y="1"/>
                  </a:moveTo>
                  <a:cubicBezTo>
                    <a:pt x="781" y="1"/>
                    <a:pt x="733" y="15"/>
                    <a:pt x="681" y="45"/>
                  </a:cubicBezTo>
                  <a:lnTo>
                    <a:pt x="321" y="252"/>
                  </a:lnTo>
                  <a:cubicBezTo>
                    <a:pt x="143" y="354"/>
                    <a:pt x="1" y="599"/>
                    <a:pt x="1" y="803"/>
                  </a:cubicBezTo>
                  <a:lnTo>
                    <a:pt x="1" y="1217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9" y="1431"/>
                    <a:pt x="321" y="1401"/>
                  </a:cubicBezTo>
                  <a:lnTo>
                    <a:pt x="681" y="1194"/>
                  </a:lnTo>
                  <a:cubicBezTo>
                    <a:pt x="857" y="1092"/>
                    <a:pt x="1000" y="847"/>
                    <a:pt x="1000" y="643"/>
                  </a:cubicBezTo>
                  <a:lnTo>
                    <a:pt x="1000" y="228"/>
                  </a:lnTo>
                  <a:cubicBezTo>
                    <a:pt x="1000" y="84"/>
                    <a:pt x="929" y="1"/>
                    <a:pt x="8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" name="Google Shape;1119;p31">
              <a:extLst>
                <a:ext uri="{FF2B5EF4-FFF2-40B4-BE49-F238E27FC236}">
                  <a16:creationId xmlns:a16="http://schemas.microsoft.com/office/drawing/2014/main" id="{20BFADFC-F7B8-CF44-8033-9CE61FAF8FDD}"/>
                </a:ext>
              </a:extLst>
            </p:cNvPr>
            <p:cNvSpPr/>
            <p:nvPr/>
          </p:nvSpPr>
          <p:spPr>
            <a:xfrm>
              <a:off x="2314200" y="3736200"/>
              <a:ext cx="149700" cy="103675"/>
            </a:xfrm>
            <a:custGeom>
              <a:avLst/>
              <a:gdLst/>
              <a:ahLst/>
              <a:cxnLst/>
              <a:rect l="l" t="t" r="r" b="b"/>
              <a:pathLst>
                <a:path w="5988" h="4147" extrusionOk="0">
                  <a:moveTo>
                    <a:pt x="5706" y="1"/>
                  </a:moveTo>
                  <a:cubicBezTo>
                    <a:pt x="5631" y="1"/>
                    <a:pt x="5545" y="25"/>
                    <a:pt x="5454" y="78"/>
                  </a:cubicBezTo>
                  <a:lnTo>
                    <a:pt x="534" y="2920"/>
                  </a:lnTo>
                  <a:cubicBezTo>
                    <a:pt x="239" y="3087"/>
                    <a:pt x="0" y="3484"/>
                    <a:pt x="0" y="3801"/>
                  </a:cubicBezTo>
                  <a:cubicBezTo>
                    <a:pt x="0" y="4022"/>
                    <a:pt x="114" y="4147"/>
                    <a:pt x="282" y="4147"/>
                  </a:cubicBezTo>
                  <a:cubicBezTo>
                    <a:pt x="357" y="4147"/>
                    <a:pt x="443" y="4122"/>
                    <a:pt x="534" y="4069"/>
                  </a:cubicBezTo>
                  <a:lnTo>
                    <a:pt x="5454" y="1231"/>
                  </a:lnTo>
                  <a:cubicBezTo>
                    <a:pt x="5750" y="1060"/>
                    <a:pt x="5988" y="663"/>
                    <a:pt x="5988" y="346"/>
                  </a:cubicBezTo>
                  <a:cubicBezTo>
                    <a:pt x="5988" y="126"/>
                    <a:pt x="5874" y="1"/>
                    <a:pt x="5706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" name="Google Shape;1120;p31">
              <a:extLst>
                <a:ext uri="{FF2B5EF4-FFF2-40B4-BE49-F238E27FC236}">
                  <a16:creationId xmlns:a16="http://schemas.microsoft.com/office/drawing/2014/main" id="{6271228A-D79F-114A-92EE-260441A2E161}"/>
                </a:ext>
              </a:extLst>
            </p:cNvPr>
            <p:cNvSpPr/>
            <p:nvPr/>
          </p:nvSpPr>
          <p:spPr>
            <a:xfrm>
              <a:off x="2264300" y="3892300"/>
              <a:ext cx="25025" cy="36150"/>
            </a:xfrm>
            <a:custGeom>
              <a:avLst/>
              <a:gdLst/>
              <a:ahLst/>
              <a:cxnLst/>
              <a:rect l="l" t="t" r="r" b="b"/>
              <a:pathLst>
                <a:path w="1001" h="1446" extrusionOk="0">
                  <a:moveTo>
                    <a:pt x="822" y="0"/>
                  </a:moveTo>
                  <a:cubicBezTo>
                    <a:pt x="779" y="0"/>
                    <a:pt x="732" y="14"/>
                    <a:pt x="681" y="42"/>
                  </a:cubicBezTo>
                  <a:lnTo>
                    <a:pt x="321" y="253"/>
                  </a:lnTo>
                  <a:cubicBezTo>
                    <a:pt x="143" y="352"/>
                    <a:pt x="1" y="600"/>
                    <a:pt x="1" y="804"/>
                  </a:cubicBezTo>
                  <a:lnTo>
                    <a:pt x="1" y="1218"/>
                  </a:lnTo>
                  <a:cubicBezTo>
                    <a:pt x="1" y="1363"/>
                    <a:pt x="72" y="1446"/>
                    <a:pt x="177" y="1446"/>
                  </a:cubicBezTo>
                  <a:cubicBezTo>
                    <a:pt x="220" y="1446"/>
                    <a:pt x="269" y="1431"/>
                    <a:pt x="321" y="1402"/>
                  </a:cubicBezTo>
                  <a:lnTo>
                    <a:pt x="681" y="1194"/>
                  </a:lnTo>
                  <a:cubicBezTo>
                    <a:pt x="857" y="1092"/>
                    <a:pt x="1000" y="848"/>
                    <a:pt x="1000" y="644"/>
                  </a:cubicBezTo>
                  <a:lnTo>
                    <a:pt x="1000" y="229"/>
                  </a:lnTo>
                  <a:cubicBezTo>
                    <a:pt x="1000" y="83"/>
                    <a:pt x="927" y="0"/>
                    <a:pt x="8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" name="Google Shape;1121;p31">
              <a:extLst>
                <a:ext uri="{FF2B5EF4-FFF2-40B4-BE49-F238E27FC236}">
                  <a16:creationId xmlns:a16="http://schemas.microsoft.com/office/drawing/2014/main" id="{0310ABB6-15B9-4E45-84C2-C984D415D878}"/>
                </a:ext>
              </a:extLst>
            </p:cNvPr>
            <p:cNvSpPr/>
            <p:nvPr/>
          </p:nvSpPr>
          <p:spPr>
            <a:xfrm>
              <a:off x="2314200" y="3793750"/>
              <a:ext cx="149700" cy="103675"/>
            </a:xfrm>
            <a:custGeom>
              <a:avLst/>
              <a:gdLst/>
              <a:ahLst/>
              <a:cxnLst/>
              <a:rect l="l" t="t" r="r" b="b"/>
              <a:pathLst>
                <a:path w="5988" h="4147" extrusionOk="0">
                  <a:moveTo>
                    <a:pt x="5706" y="0"/>
                  </a:moveTo>
                  <a:cubicBezTo>
                    <a:pt x="5631" y="0"/>
                    <a:pt x="5546" y="25"/>
                    <a:pt x="5454" y="78"/>
                  </a:cubicBezTo>
                  <a:lnTo>
                    <a:pt x="534" y="2920"/>
                  </a:lnTo>
                  <a:cubicBezTo>
                    <a:pt x="239" y="3086"/>
                    <a:pt x="0" y="3484"/>
                    <a:pt x="0" y="3800"/>
                  </a:cubicBezTo>
                  <a:cubicBezTo>
                    <a:pt x="0" y="4021"/>
                    <a:pt x="114" y="4146"/>
                    <a:pt x="283" y="4146"/>
                  </a:cubicBezTo>
                  <a:cubicBezTo>
                    <a:pt x="357" y="4146"/>
                    <a:pt x="443" y="4122"/>
                    <a:pt x="534" y="4069"/>
                  </a:cubicBezTo>
                  <a:lnTo>
                    <a:pt x="5454" y="1226"/>
                  </a:lnTo>
                  <a:cubicBezTo>
                    <a:pt x="5750" y="1060"/>
                    <a:pt x="5988" y="663"/>
                    <a:pt x="5988" y="346"/>
                  </a:cubicBezTo>
                  <a:cubicBezTo>
                    <a:pt x="5988" y="125"/>
                    <a:pt x="5874" y="0"/>
                    <a:pt x="570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" name="Google Shape;1122;p31">
              <a:extLst>
                <a:ext uri="{FF2B5EF4-FFF2-40B4-BE49-F238E27FC236}">
                  <a16:creationId xmlns:a16="http://schemas.microsoft.com/office/drawing/2014/main" id="{911FF9E7-2FA6-5B47-AA70-363BFD915272}"/>
                </a:ext>
              </a:extLst>
            </p:cNvPr>
            <p:cNvSpPr/>
            <p:nvPr/>
          </p:nvSpPr>
          <p:spPr>
            <a:xfrm>
              <a:off x="2263275" y="3880750"/>
              <a:ext cx="199525" cy="132525"/>
            </a:xfrm>
            <a:custGeom>
              <a:avLst/>
              <a:gdLst/>
              <a:ahLst/>
              <a:cxnLst/>
              <a:rect l="l" t="t" r="r" b="b"/>
              <a:pathLst>
                <a:path w="7981" h="5301" extrusionOk="0">
                  <a:moveTo>
                    <a:pt x="7698" y="0"/>
                  </a:moveTo>
                  <a:cubicBezTo>
                    <a:pt x="7624" y="0"/>
                    <a:pt x="7540" y="24"/>
                    <a:pt x="7451" y="75"/>
                  </a:cubicBezTo>
                  <a:lnTo>
                    <a:pt x="531" y="4070"/>
                  </a:lnTo>
                  <a:cubicBezTo>
                    <a:pt x="239" y="4241"/>
                    <a:pt x="1" y="4635"/>
                    <a:pt x="1" y="4955"/>
                  </a:cubicBezTo>
                  <a:cubicBezTo>
                    <a:pt x="1" y="5175"/>
                    <a:pt x="115" y="5300"/>
                    <a:pt x="282" y="5300"/>
                  </a:cubicBezTo>
                  <a:cubicBezTo>
                    <a:pt x="356" y="5300"/>
                    <a:pt x="441" y="5275"/>
                    <a:pt x="531" y="5223"/>
                  </a:cubicBezTo>
                  <a:lnTo>
                    <a:pt x="7451" y="1228"/>
                  </a:lnTo>
                  <a:cubicBezTo>
                    <a:pt x="7743" y="1058"/>
                    <a:pt x="7981" y="663"/>
                    <a:pt x="7981" y="348"/>
                  </a:cubicBezTo>
                  <a:cubicBezTo>
                    <a:pt x="7981" y="125"/>
                    <a:pt x="7866" y="0"/>
                    <a:pt x="769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" name="Google Shape;1123;p31">
              <a:extLst>
                <a:ext uri="{FF2B5EF4-FFF2-40B4-BE49-F238E27FC236}">
                  <a16:creationId xmlns:a16="http://schemas.microsoft.com/office/drawing/2014/main" id="{CE029CAC-35F5-D542-BA34-A11F082DEA00}"/>
                </a:ext>
              </a:extLst>
            </p:cNvPr>
            <p:cNvSpPr/>
            <p:nvPr/>
          </p:nvSpPr>
          <p:spPr>
            <a:xfrm>
              <a:off x="2263275" y="4036900"/>
              <a:ext cx="24950" cy="36225"/>
            </a:xfrm>
            <a:custGeom>
              <a:avLst/>
              <a:gdLst/>
              <a:ahLst/>
              <a:cxnLst/>
              <a:rect l="l" t="t" r="r" b="b"/>
              <a:pathLst>
                <a:path w="998" h="1449" extrusionOk="0">
                  <a:moveTo>
                    <a:pt x="821" y="0"/>
                  </a:moveTo>
                  <a:cubicBezTo>
                    <a:pt x="778" y="0"/>
                    <a:pt x="730" y="14"/>
                    <a:pt x="678" y="44"/>
                  </a:cubicBezTo>
                  <a:lnTo>
                    <a:pt x="321" y="252"/>
                  </a:lnTo>
                  <a:cubicBezTo>
                    <a:pt x="144" y="353"/>
                    <a:pt x="1" y="602"/>
                    <a:pt x="1" y="806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9" y="1434"/>
                    <a:pt x="321" y="1404"/>
                  </a:cubicBezTo>
                  <a:lnTo>
                    <a:pt x="678" y="1197"/>
                  </a:lnTo>
                  <a:cubicBezTo>
                    <a:pt x="854" y="1095"/>
                    <a:pt x="997" y="846"/>
                    <a:pt x="997" y="642"/>
                  </a:cubicBezTo>
                  <a:lnTo>
                    <a:pt x="997" y="228"/>
                  </a:lnTo>
                  <a:cubicBezTo>
                    <a:pt x="997" y="83"/>
                    <a:pt x="926" y="0"/>
                    <a:pt x="8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" name="Google Shape;1124;p31">
              <a:extLst>
                <a:ext uri="{FF2B5EF4-FFF2-40B4-BE49-F238E27FC236}">
                  <a16:creationId xmlns:a16="http://schemas.microsoft.com/office/drawing/2014/main" id="{B802C120-72C4-2642-B69E-61DE48CA44DB}"/>
                </a:ext>
              </a:extLst>
            </p:cNvPr>
            <p:cNvSpPr/>
            <p:nvPr/>
          </p:nvSpPr>
          <p:spPr>
            <a:xfrm>
              <a:off x="2313175" y="3938325"/>
              <a:ext cx="149625" cy="103750"/>
            </a:xfrm>
            <a:custGeom>
              <a:avLst/>
              <a:gdLst/>
              <a:ahLst/>
              <a:cxnLst/>
              <a:rect l="l" t="t" r="r" b="b"/>
              <a:pathLst>
                <a:path w="5985" h="4150" extrusionOk="0">
                  <a:moveTo>
                    <a:pt x="5702" y="1"/>
                  </a:moveTo>
                  <a:cubicBezTo>
                    <a:pt x="5628" y="1"/>
                    <a:pt x="5544" y="25"/>
                    <a:pt x="5455" y="77"/>
                  </a:cubicBezTo>
                  <a:lnTo>
                    <a:pt x="531" y="2920"/>
                  </a:lnTo>
                  <a:cubicBezTo>
                    <a:pt x="239" y="3090"/>
                    <a:pt x="1" y="3484"/>
                    <a:pt x="1" y="3804"/>
                  </a:cubicBezTo>
                  <a:cubicBezTo>
                    <a:pt x="1" y="4023"/>
                    <a:pt x="115" y="4149"/>
                    <a:pt x="283" y="4149"/>
                  </a:cubicBezTo>
                  <a:cubicBezTo>
                    <a:pt x="357" y="4149"/>
                    <a:pt x="441" y="4124"/>
                    <a:pt x="531" y="4072"/>
                  </a:cubicBezTo>
                  <a:lnTo>
                    <a:pt x="5455" y="1230"/>
                  </a:lnTo>
                  <a:cubicBezTo>
                    <a:pt x="5747" y="1060"/>
                    <a:pt x="5985" y="666"/>
                    <a:pt x="5985" y="346"/>
                  </a:cubicBezTo>
                  <a:cubicBezTo>
                    <a:pt x="5985" y="127"/>
                    <a:pt x="5870" y="1"/>
                    <a:pt x="5702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" name="Google Shape;1125;p31">
              <a:extLst>
                <a:ext uri="{FF2B5EF4-FFF2-40B4-BE49-F238E27FC236}">
                  <a16:creationId xmlns:a16="http://schemas.microsoft.com/office/drawing/2014/main" id="{15F4378A-F67A-D946-81F2-435FDF1F4C61}"/>
                </a:ext>
              </a:extLst>
            </p:cNvPr>
            <p:cNvSpPr/>
            <p:nvPr/>
          </p:nvSpPr>
          <p:spPr>
            <a:xfrm>
              <a:off x="2263275" y="4094550"/>
              <a:ext cx="24950" cy="36200"/>
            </a:xfrm>
            <a:custGeom>
              <a:avLst/>
              <a:gdLst/>
              <a:ahLst/>
              <a:cxnLst/>
              <a:rect l="l" t="t" r="r" b="b"/>
              <a:pathLst>
                <a:path w="998" h="1448" extrusionOk="0">
                  <a:moveTo>
                    <a:pt x="819" y="0"/>
                  </a:moveTo>
                  <a:cubicBezTo>
                    <a:pt x="777" y="0"/>
                    <a:pt x="729" y="14"/>
                    <a:pt x="678" y="43"/>
                  </a:cubicBezTo>
                  <a:lnTo>
                    <a:pt x="321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0"/>
                  </a:lnTo>
                  <a:cubicBezTo>
                    <a:pt x="1" y="1364"/>
                    <a:pt x="72" y="1447"/>
                    <a:pt x="177" y="1447"/>
                  </a:cubicBezTo>
                  <a:cubicBezTo>
                    <a:pt x="220" y="1447"/>
                    <a:pt x="269" y="1433"/>
                    <a:pt x="321" y="1404"/>
                  </a:cubicBezTo>
                  <a:lnTo>
                    <a:pt x="678" y="1196"/>
                  </a:lnTo>
                  <a:cubicBezTo>
                    <a:pt x="854" y="1094"/>
                    <a:pt x="997" y="849"/>
                    <a:pt x="997" y="645"/>
                  </a:cubicBezTo>
                  <a:lnTo>
                    <a:pt x="997" y="230"/>
                  </a:lnTo>
                  <a:cubicBezTo>
                    <a:pt x="997" y="85"/>
                    <a:pt x="925" y="0"/>
                    <a:pt x="8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6" name="Google Shape;1126;p31">
              <a:extLst>
                <a:ext uri="{FF2B5EF4-FFF2-40B4-BE49-F238E27FC236}">
                  <a16:creationId xmlns:a16="http://schemas.microsoft.com/office/drawing/2014/main" id="{913FFA92-24DF-0D49-815B-B976CBA6B0D3}"/>
                </a:ext>
              </a:extLst>
            </p:cNvPr>
            <p:cNvSpPr/>
            <p:nvPr/>
          </p:nvSpPr>
          <p:spPr>
            <a:xfrm>
              <a:off x="2313175" y="3996025"/>
              <a:ext cx="149625" cy="103675"/>
            </a:xfrm>
            <a:custGeom>
              <a:avLst/>
              <a:gdLst/>
              <a:ahLst/>
              <a:cxnLst/>
              <a:rect l="l" t="t" r="r" b="b"/>
              <a:pathLst>
                <a:path w="5985" h="4147" extrusionOk="0">
                  <a:moveTo>
                    <a:pt x="5704" y="1"/>
                  </a:moveTo>
                  <a:cubicBezTo>
                    <a:pt x="5630" y="1"/>
                    <a:pt x="5545" y="26"/>
                    <a:pt x="5455" y="78"/>
                  </a:cubicBezTo>
                  <a:lnTo>
                    <a:pt x="531" y="2917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4" y="4147"/>
                    <a:pt x="281" y="4147"/>
                  </a:cubicBezTo>
                  <a:cubicBezTo>
                    <a:pt x="356" y="4147"/>
                    <a:pt x="441" y="4122"/>
                    <a:pt x="531" y="4069"/>
                  </a:cubicBezTo>
                  <a:lnTo>
                    <a:pt x="5455" y="1227"/>
                  </a:lnTo>
                  <a:cubicBezTo>
                    <a:pt x="5747" y="1061"/>
                    <a:pt x="5985" y="663"/>
                    <a:pt x="5985" y="347"/>
                  </a:cubicBezTo>
                  <a:cubicBezTo>
                    <a:pt x="5985" y="126"/>
                    <a:pt x="5871" y="1"/>
                    <a:pt x="570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7" name="Google Shape;1127;p31">
              <a:extLst>
                <a:ext uri="{FF2B5EF4-FFF2-40B4-BE49-F238E27FC236}">
                  <a16:creationId xmlns:a16="http://schemas.microsoft.com/office/drawing/2014/main" id="{1DB7FEB0-5362-264C-8D94-387CE35A11AB}"/>
                </a:ext>
              </a:extLst>
            </p:cNvPr>
            <p:cNvSpPr/>
            <p:nvPr/>
          </p:nvSpPr>
          <p:spPr>
            <a:xfrm>
              <a:off x="2263275" y="4152150"/>
              <a:ext cx="24950" cy="36150"/>
            </a:xfrm>
            <a:custGeom>
              <a:avLst/>
              <a:gdLst/>
              <a:ahLst/>
              <a:cxnLst/>
              <a:rect l="l" t="t" r="r" b="b"/>
              <a:pathLst>
                <a:path w="998" h="1446" extrusionOk="0">
                  <a:moveTo>
                    <a:pt x="821" y="0"/>
                  </a:moveTo>
                  <a:cubicBezTo>
                    <a:pt x="778" y="0"/>
                    <a:pt x="730" y="15"/>
                    <a:pt x="678" y="44"/>
                  </a:cubicBezTo>
                  <a:lnTo>
                    <a:pt x="321" y="252"/>
                  </a:lnTo>
                  <a:cubicBezTo>
                    <a:pt x="144" y="354"/>
                    <a:pt x="1" y="598"/>
                    <a:pt x="1" y="802"/>
                  </a:cubicBezTo>
                  <a:lnTo>
                    <a:pt x="1" y="1218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9" y="1431"/>
                    <a:pt x="321" y="1401"/>
                  </a:cubicBezTo>
                  <a:lnTo>
                    <a:pt x="678" y="1193"/>
                  </a:lnTo>
                  <a:cubicBezTo>
                    <a:pt x="854" y="1091"/>
                    <a:pt x="997" y="846"/>
                    <a:pt x="997" y="642"/>
                  </a:cubicBezTo>
                  <a:lnTo>
                    <a:pt x="997" y="228"/>
                  </a:lnTo>
                  <a:cubicBezTo>
                    <a:pt x="997" y="84"/>
                    <a:pt x="926" y="0"/>
                    <a:pt x="8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8" name="Google Shape;1128;p31">
              <a:extLst>
                <a:ext uri="{FF2B5EF4-FFF2-40B4-BE49-F238E27FC236}">
                  <a16:creationId xmlns:a16="http://schemas.microsoft.com/office/drawing/2014/main" id="{A385E6AD-1497-7E42-A18D-8D3FB8D56417}"/>
                </a:ext>
              </a:extLst>
            </p:cNvPr>
            <p:cNvSpPr/>
            <p:nvPr/>
          </p:nvSpPr>
          <p:spPr>
            <a:xfrm>
              <a:off x="2313175" y="4053575"/>
              <a:ext cx="149625" cy="103700"/>
            </a:xfrm>
            <a:custGeom>
              <a:avLst/>
              <a:gdLst/>
              <a:ahLst/>
              <a:cxnLst/>
              <a:rect l="l" t="t" r="r" b="b"/>
              <a:pathLst>
                <a:path w="5985" h="4148" extrusionOk="0">
                  <a:moveTo>
                    <a:pt x="5704" y="0"/>
                  </a:moveTo>
                  <a:cubicBezTo>
                    <a:pt x="5630" y="0"/>
                    <a:pt x="5545" y="25"/>
                    <a:pt x="5455" y="77"/>
                  </a:cubicBezTo>
                  <a:lnTo>
                    <a:pt x="531" y="2920"/>
                  </a:lnTo>
                  <a:cubicBezTo>
                    <a:pt x="239" y="3090"/>
                    <a:pt x="1" y="3484"/>
                    <a:pt x="1" y="3801"/>
                  </a:cubicBezTo>
                  <a:cubicBezTo>
                    <a:pt x="1" y="4023"/>
                    <a:pt x="115" y="4147"/>
                    <a:pt x="283" y="4147"/>
                  </a:cubicBezTo>
                  <a:cubicBezTo>
                    <a:pt x="357" y="4147"/>
                    <a:pt x="442" y="4123"/>
                    <a:pt x="531" y="4072"/>
                  </a:cubicBezTo>
                  <a:lnTo>
                    <a:pt x="5455" y="1230"/>
                  </a:lnTo>
                  <a:cubicBezTo>
                    <a:pt x="5747" y="1061"/>
                    <a:pt x="5985" y="662"/>
                    <a:pt x="5985" y="347"/>
                  </a:cubicBezTo>
                  <a:cubicBezTo>
                    <a:pt x="5985" y="125"/>
                    <a:pt x="5871" y="0"/>
                    <a:pt x="5704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" name="Google Shape;1129;p31">
              <a:extLst>
                <a:ext uri="{FF2B5EF4-FFF2-40B4-BE49-F238E27FC236}">
                  <a16:creationId xmlns:a16="http://schemas.microsoft.com/office/drawing/2014/main" id="{8EF44C2B-F820-DC41-A129-BF83736D052A}"/>
                </a:ext>
              </a:extLst>
            </p:cNvPr>
            <p:cNvSpPr/>
            <p:nvPr/>
          </p:nvSpPr>
          <p:spPr>
            <a:xfrm>
              <a:off x="2263275" y="4209675"/>
              <a:ext cx="24950" cy="36150"/>
            </a:xfrm>
            <a:custGeom>
              <a:avLst/>
              <a:gdLst/>
              <a:ahLst/>
              <a:cxnLst/>
              <a:rect l="l" t="t" r="r" b="b"/>
              <a:pathLst>
                <a:path w="998" h="1446" extrusionOk="0">
                  <a:moveTo>
                    <a:pt x="819" y="0"/>
                  </a:moveTo>
                  <a:cubicBezTo>
                    <a:pt x="777" y="0"/>
                    <a:pt x="729" y="14"/>
                    <a:pt x="678" y="42"/>
                  </a:cubicBezTo>
                  <a:lnTo>
                    <a:pt x="321" y="252"/>
                  </a:lnTo>
                  <a:cubicBezTo>
                    <a:pt x="144" y="351"/>
                    <a:pt x="1" y="599"/>
                    <a:pt x="1" y="803"/>
                  </a:cubicBezTo>
                  <a:lnTo>
                    <a:pt x="1" y="1218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9" y="1431"/>
                    <a:pt x="321" y="1401"/>
                  </a:cubicBezTo>
                  <a:lnTo>
                    <a:pt x="678" y="1194"/>
                  </a:lnTo>
                  <a:cubicBezTo>
                    <a:pt x="854" y="1092"/>
                    <a:pt x="997" y="847"/>
                    <a:pt x="997" y="643"/>
                  </a:cubicBezTo>
                  <a:lnTo>
                    <a:pt x="997" y="229"/>
                  </a:lnTo>
                  <a:cubicBezTo>
                    <a:pt x="997" y="83"/>
                    <a:pt x="925" y="0"/>
                    <a:pt x="8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" name="Google Shape;1130;p31">
              <a:extLst>
                <a:ext uri="{FF2B5EF4-FFF2-40B4-BE49-F238E27FC236}">
                  <a16:creationId xmlns:a16="http://schemas.microsoft.com/office/drawing/2014/main" id="{EEEF19EA-979C-0447-8F72-91CAD632A0B9}"/>
                </a:ext>
              </a:extLst>
            </p:cNvPr>
            <p:cNvSpPr/>
            <p:nvPr/>
          </p:nvSpPr>
          <p:spPr>
            <a:xfrm>
              <a:off x="2313175" y="4111100"/>
              <a:ext cx="149625" cy="103675"/>
            </a:xfrm>
            <a:custGeom>
              <a:avLst/>
              <a:gdLst/>
              <a:ahLst/>
              <a:cxnLst/>
              <a:rect l="l" t="t" r="r" b="b"/>
              <a:pathLst>
                <a:path w="5985" h="4147" extrusionOk="0">
                  <a:moveTo>
                    <a:pt x="5704" y="1"/>
                  </a:moveTo>
                  <a:cubicBezTo>
                    <a:pt x="5630" y="1"/>
                    <a:pt x="5545" y="26"/>
                    <a:pt x="5455" y="78"/>
                  </a:cubicBezTo>
                  <a:lnTo>
                    <a:pt x="531" y="2921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5" y="4147"/>
                    <a:pt x="282" y="4147"/>
                  </a:cubicBezTo>
                  <a:cubicBezTo>
                    <a:pt x="356" y="4147"/>
                    <a:pt x="441" y="4122"/>
                    <a:pt x="531" y="4070"/>
                  </a:cubicBezTo>
                  <a:lnTo>
                    <a:pt x="5455" y="1231"/>
                  </a:lnTo>
                  <a:cubicBezTo>
                    <a:pt x="5747" y="1061"/>
                    <a:pt x="5985" y="663"/>
                    <a:pt x="5985" y="347"/>
                  </a:cubicBezTo>
                  <a:cubicBezTo>
                    <a:pt x="5985" y="126"/>
                    <a:pt x="5871" y="1"/>
                    <a:pt x="570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" name="Google Shape;1131;p31">
              <a:extLst>
                <a:ext uri="{FF2B5EF4-FFF2-40B4-BE49-F238E27FC236}">
                  <a16:creationId xmlns:a16="http://schemas.microsoft.com/office/drawing/2014/main" id="{85202C68-9829-E145-B8A3-169E8F9BDDBE}"/>
                </a:ext>
              </a:extLst>
            </p:cNvPr>
            <p:cNvSpPr/>
            <p:nvPr/>
          </p:nvSpPr>
          <p:spPr>
            <a:xfrm>
              <a:off x="3162200" y="3145850"/>
              <a:ext cx="374175" cy="249225"/>
            </a:xfrm>
            <a:custGeom>
              <a:avLst/>
              <a:gdLst/>
              <a:ahLst/>
              <a:cxnLst/>
              <a:rect l="l" t="t" r="r" b="b"/>
              <a:pathLst>
                <a:path w="14967" h="9969" extrusionOk="0">
                  <a:moveTo>
                    <a:pt x="14671" y="1"/>
                  </a:moveTo>
                  <a:cubicBezTo>
                    <a:pt x="14599" y="1"/>
                    <a:pt x="14518" y="24"/>
                    <a:pt x="14433" y="73"/>
                  </a:cubicBezTo>
                  <a:lnTo>
                    <a:pt x="534" y="8100"/>
                  </a:lnTo>
                  <a:cubicBezTo>
                    <a:pt x="239" y="8270"/>
                    <a:pt x="0" y="8681"/>
                    <a:pt x="0" y="9022"/>
                  </a:cubicBezTo>
                  <a:lnTo>
                    <a:pt x="0" y="9590"/>
                  </a:lnTo>
                  <a:cubicBezTo>
                    <a:pt x="0" y="9830"/>
                    <a:pt x="120" y="9969"/>
                    <a:pt x="294" y="9969"/>
                  </a:cubicBezTo>
                  <a:cubicBezTo>
                    <a:pt x="365" y="9969"/>
                    <a:pt x="446" y="9945"/>
                    <a:pt x="531" y="9896"/>
                  </a:cubicBezTo>
                  <a:lnTo>
                    <a:pt x="14436" y="1804"/>
                  </a:lnTo>
                  <a:cubicBezTo>
                    <a:pt x="14728" y="1634"/>
                    <a:pt x="14967" y="1219"/>
                    <a:pt x="14967" y="883"/>
                  </a:cubicBezTo>
                  <a:lnTo>
                    <a:pt x="14967" y="382"/>
                  </a:lnTo>
                  <a:cubicBezTo>
                    <a:pt x="14967" y="141"/>
                    <a:pt x="14846" y="1"/>
                    <a:pt x="146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2" name="Google Shape;1132;p31">
              <a:extLst>
                <a:ext uri="{FF2B5EF4-FFF2-40B4-BE49-F238E27FC236}">
                  <a16:creationId xmlns:a16="http://schemas.microsoft.com/office/drawing/2014/main" id="{1DFCE2A9-B6D0-9448-A576-40A4E9A41A71}"/>
                </a:ext>
              </a:extLst>
            </p:cNvPr>
            <p:cNvSpPr/>
            <p:nvPr/>
          </p:nvSpPr>
          <p:spPr>
            <a:xfrm>
              <a:off x="3162200" y="320337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79" y="1"/>
                  </a:moveTo>
                  <a:cubicBezTo>
                    <a:pt x="16604" y="1"/>
                    <a:pt x="16519" y="25"/>
                    <a:pt x="16428" y="77"/>
                  </a:cubicBezTo>
                  <a:lnTo>
                    <a:pt x="534" y="9257"/>
                  </a:lnTo>
                  <a:cubicBezTo>
                    <a:pt x="239" y="9423"/>
                    <a:pt x="0" y="9821"/>
                    <a:pt x="0" y="10137"/>
                  </a:cubicBezTo>
                  <a:cubicBezTo>
                    <a:pt x="0" y="10358"/>
                    <a:pt x="114" y="10484"/>
                    <a:pt x="282" y="10484"/>
                  </a:cubicBezTo>
                  <a:cubicBezTo>
                    <a:pt x="357" y="10484"/>
                    <a:pt x="443" y="10459"/>
                    <a:pt x="534" y="10406"/>
                  </a:cubicBezTo>
                  <a:lnTo>
                    <a:pt x="16428" y="1230"/>
                  </a:lnTo>
                  <a:cubicBezTo>
                    <a:pt x="16724" y="1060"/>
                    <a:pt x="16962" y="666"/>
                    <a:pt x="16962" y="346"/>
                  </a:cubicBezTo>
                  <a:cubicBezTo>
                    <a:pt x="16962" y="127"/>
                    <a:pt x="16848" y="1"/>
                    <a:pt x="16679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" name="Google Shape;1133;p31">
              <a:extLst>
                <a:ext uri="{FF2B5EF4-FFF2-40B4-BE49-F238E27FC236}">
                  <a16:creationId xmlns:a16="http://schemas.microsoft.com/office/drawing/2014/main" id="{BAD65463-7B23-9041-BCE2-C6481A43D899}"/>
                </a:ext>
              </a:extLst>
            </p:cNvPr>
            <p:cNvSpPr/>
            <p:nvPr/>
          </p:nvSpPr>
          <p:spPr>
            <a:xfrm>
              <a:off x="3162200" y="3260925"/>
              <a:ext cx="424075" cy="262125"/>
            </a:xfrm>
            <a:custGeom>
              <a:avLst/>
              <a:gdLst/>
              <a:ahLst/>
              <a:cxnLst/>
              <a:rect l="l" t="t" r="r" b="b"/>
              <a:pathLst>
                <a:path w="16963" h="10485" extrusionOk="0">
                  <a:moveTo>
                    <a:pt x="16679" y="0"/>
                  </a:moveTo>
                  <a:cubicBezTo>
                    <a:pt x="16604" y="0"/>
                    <a:pt x="16519" y="25"/>
                    <a:pt x="16428" y="77"/>
                  </a:cubicBezTo>
                  <a:lnTo>
                    <a:pt x="534" y="9256"/>
                  </a:lnTo>
                  <a:cubicBezTo>
                    <a:pt x="239" y="9426"/>
                    <a:pt x="0" y="9821"/>
                    <a:pt x="0" y="10140"/>
                  </a:cubicBezTo>
                  <a:cubicBezTo>
                    <a:pt x="0" y="10360"/>
                    <a:pt x="115" y="10485"/>
                    <a:pt x="284" y="10485"/>
                  </a:cubicBezTo>
                  <a:cubicBezTo>
                    <a:pt x="359" y="10485"/>
                    <a:pt x="444" y="10460"/>
                    <a:pt x="534" y="10409"/>
                  </a:cubicBezTo>
                  <a:lnTo>
                    <a:pt x="16428" y="1230"/>
                  </a:lnTo>
                  <a:cubicBezTo>
                    <a:pt x="16724" y="1059"/>
                    <a:pt x="16962" y="665"/>
                    <a:pt x="16962" y="345"/>
                  </a:cubicBezTo>
                  <a:cubicBezTo>
                    <a:pt x="16962" y="126"/>
                    <a:pt x="16848" y="0"/>
                    <a:pt x="16679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" name="Google Shape;1134;p31">
              <a:extLst>
                <a:ext uri="{FF2B5EF4-FFF2-40B4-BE49-F238E27FC236}">
                  <a16:creationId xmlns:a16="http://schemas.microsoft.com/office/drawing/2014/main" id="{C577FFF1-FCA9-4944-9352-F986ECC6C557}"/>
                </a:ext>
              </a:extLst>
            </p:cNvPr>
            <p:cNvSpPr/>
            <p:nvPr/>
          </p:nvSpPr>
          <p:spPr>
            <a:xfrm>
              <a:off x="3162200" y="3318500"/>
              <a:ext cx="424075" cy="262125"/>
            </a:xfrm>
            <a:custGeom>
              <a:avLst/>
              <a:gdLst/>
              <a:ahLst/>
              <a:cxnLst/>
              <a:rect l="l" t="t" r="r" b="b"/>
              <a:pathLst>
                <a:path w="16963" h="10485" extrusionOk="0">
                  <a:moveTo>
                    <a:pt x="16678" y="1"/>
                  </a:moveTo>
                  <a:cubicBezTo>
                    <a:pt x="16604" y="1"/>
                    <a:pt x="16518" y="25"/>
                    <a:pt x="16428" y="76"/>
                  </a:cubicBezTo>
                  <a:lnTo>
                    <a:pt x="534" y="9255"/>
                  </a:lnTo>
                  <a:cubicBezTo>
                    <a:pt x="239" y="9425"/>
                    <a:pt x="0" y="9820"/>
                    <a:pt x="0" y="10139"/>
                  </a:cubicBezTo>
                  <a:cubicBezTo>
                    <a:pt x="0" y="10358"/>
                    <a:pt x="115" y="10485"/>
                    <a:pt x="283" y="10485"/>
                  </a:cubicBezTo>
                  <a:cubicBezTo>
                    <a:pt x="358" y="10485"/>
                    <a:pt x="443" y="10460"/>
                    <a:pt x="534" y="10407"/>
                  </a:cubicBezTo>
                  <a:lnTo>
                    <a:pt x="16428" y="1228"/>
                  </a:lnTo>
                  <a:cubicBezTo>
                    <a:pt x="16724" y="1058"/>
                    <a:pt x="16962" y="664"/>
                    <a:pt x="16962" y="348"/>
                  </a:cubicBezTo>
                  <a:cubicBezTo>
                    <a:pt x="16962" y="126"/>
                    <a:pt x="16847" y="1"/>
                    <a:pt x="16678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" name="Google Shape;1135;p31">
              <a:extLst>
                <a:ext uri="{FF2B5EF4-FFF2-40B4-BE49-F238E27FC236}">
                  <a16:creationId xmlns:a16="http://schemas.microsoft.com/office/drawing/2014/main" id="{EF0E07E4-71F1-EF4E-99FC-4E3CB07431A4}"/>
                </a:ext>
              </a:extLst>
            </p:cNvPr>
            <p:cNvSpPr/>
            <p:nvPr/>
          </p:nvSpPr>
          <p:spPr>
            <a:xfrm>
              <a:off x="3162200" y="337607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81" y="1"/>
                  </a:moveTo>
                  <a:cubicBezTo>
                    <a:pt x="16605" y="1"/>
                    <a:pt x="16519" y="25"/>
                    <a:pt x="16428" y="78"/>
                  </a:cubicBezTo>
                  <a:lnTo>
                    <a:pt x="534" y="9254"/>
                  </a:lnTo>
                  <a:cubicBezTo>
                    <a:pt x="239" y="9424"/>
                    <a:pt x="0" y="9818"/>
                    <a:pt x="0" y="10138"/>
                  </a:cubicBezTo>
                  <a:cubicBezTo>
                    <a:pt x="0" y="10359"/>
                    <a:pt x="114" y="10484"/>
                    <a:pt x="282" y="10484"/>
                  </a:cubicBezTo>
                  <a:cubicBezTo>
                    <a:pt x="357" y="10484"/>
                    <a:pt x="443" y="10459"/>
                    <a:pt x="534" y="10406"/>
                  </a:cubicBezTo>
                  <a:lnTo>
                    <a:pt x="16428" y="1230"/>
                  </a:lnTo>
                  <a:cubicBezTo>
                    <a:pt x="16724" y="1060"/>
                    <a:pt x="16962" y="663"/>
                    <a:pt x="16962" y="346"/>
                  </a:cubicBezTo>
                  <a:cubicBezTo>
                    <a:pt x="16962" y="125"/>
                    <a:pt x="16849" y="1"/>
                    <a:pt x="16681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6" name="Google Shape;1136;p31">
              <a:extLst>
                <a:ext uri="{FF2B5EF4-FFF2-40B4-BE49-F238E27FC236}">
                  <a16:creationId xmlns:a16="http://schemas.microsoft.com/office/drawing/2014/main" id="{888EF6BF-2723-2B4F-9729-A520963EC78B}"/>
                </a:ext>
              </a:extLst>
            </p:cNvPr>
            <p:cNvSpPr/>
            <p:nvPr/>
          </p:nvSpPr>
          <p:spPr>
            <a:xfrm>
              <a:off x="3162200" y="343362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79" y="1"/>
                  </a:moveTo>
                  <a:cubicBezTo>
                    <a:pt x="16604" y="1"/>
                    <a:pt x="16519" y="25"/>
                    <a:pt x="16428" y="78"/>
                  </a:cubicBezTo>
                  <a:lnTo>
                    <a:pt x="534" y="9257"/>
                  </a:lnTo>
                  <a:cubicBezTo>
                    <a:pt x="239" y="9424"/>
                    <a:pt x="0" y="9821"/>
                    <a:pt x="0" y="10138"/>
                  </a:cubicBezTo>
                  <a:cubicBezTo>
                    <a:pt x="0" y="10359"/>
                    <a:pt x="114" y="10483"/>
                    <a:pt x="282" y="10483"/>
                  </a:cubicBezTo>
                  <a:cubicBezTo>
                    <a:pt x="357" y="10483"/>
                    <a:pt x="443" y="10458"/>
                    <a:pt x="534" y="10406"/>
                  </a:cubicBezTo>
                  <a:lnTo>
                    <a:pt x="16428" y="1230"/>
                  </a:lnTo>
                  <a:cubicBezTo>
                    <a:pt x="16724" y="1060"/>
                    <a:pt x="16962" y="666"/>
                    <a:pt x="16962" y="346"/>
                  </a:cubicBezTo>
                  <a:cubicBezTo>
                    <a:pt x="16962" y="127"/>
                    <a:pt x="16848" y="1"/>
                    <a:pt x="16679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7" name="Google Shape;1137;p31">
              <a:extLst>
                <a:ext uri="{FF2B5EF4-FFF2-40B4-BE49-F238E27FC236}">
                  <a16:creationId xmlns:a16="http://schemas.microsoft.com/office/drawing/2014/main" id="{A633525C-3229-4E42-A8E8-D2798C8CB296}"/>
                </a:ext>
              </a:extLst>
            </p:cNvPr>
            <p:cNvSpPr/>
            <p:nvPr/>
          </p:nvSpPr>
          <p:spPr>
            <a:xfrm>
              <a:off x="3162200" y="3491175"/>
              <a:ext cx="424075" cy="262150"/>
            </a:xfrm>
            <a:custGeom>
              <a:avLst/>
              <a:gdLst/>
              <a:ahLst/>
              <a:cxnLst/>
              <a:rect l="l" t="t" r="r" b="b"/>
              <a:pathLst>
                <a:path w="16963" h="10486" extrusionOk="0">
                  <a:moveTo>
                    <a:pt x="16679" y="0"/>
                  </a:moveTo>
                  <a:cubicBezTo>
                    <a:pt x="16604" y="0"/>
                    <a:pt x="16519" y="25"/>
                    <a:pt x="16428" y="77"/>
                  </a:cubicBezTo>
                  <a:lnTo>
                    <a:pt x="534" y="9257"/>
                  </a:lnTo>
                  <a:cubicBezTo>
                    <a:pt x="239" y="9427"/>
                    <a:pt x="0" y="9821"/>
                    <a:pt x="0" y="10141"/>
                  </a:cubicBezTo>
                  <a:cubicBezTo>
                    <a:pt x="0" y="10360"/>
                    <a:pt x="115" y="10486"/>
                    <a:pt x="284" y="10486"/>
                  </a:cubicBezTo>
                  <a:cubicBezTo>
                    <a:pt x="358" y="10486"/>
                    <a:pt x="444" y="10461"/>
                    <a:pt x="534" y="10409"/>
                  </a:cubicBezTo>
                  <a:lnTo>
                    <a:pt x="16428" y="1230"/>
                  </a:lnTo>
                  <a:cubicBezTo>
                    <a:pt x="16724" y="1060"/>
                    <a:pt x="16962" y="665"/>
                    <a:pt x="16962" y="346"/>
                  </a:cubicBezTo>
                  <a:cubicBezTo>
                    <a:pt x="16962" y="127"/>
                    <a:pt x="16848" y="0"/>
                    <a:pt x="16679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8" name="Google Shape;1138;p31">
              <a:extLst>
                <a:ext uri="{FF2B5EF4-FFF2-40B4-BE49-F238E27FC236}">
                  <a16:creationId xmlns:a16="http://schemas.microsoft.com/office/drawing/2014/main" id="{3D796E29-585A-1741-94E5-A4BB33F547F3}"/>
                </a:ext>
              </a:extLst>
            </p:cNvPr>
            <p:cNvSpPr/>
            <p:nvPr/>
          </p:nvSpPr>
          <p:spPr>
            <a:xfrm>
              <a:off x="3162200" y="354877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81" y="1"/>
                  </a:moveTo>
                  <a:cubicBezTo>
                    <a:pt x="16606" y="1"/>
                    <a:pt x="16520" y="26"/>
                    <a:pt x="16428" y="79"/>
                  </a:cubicBezTo>
                  <a:lnTo>
                    <a:pt x="534" y="9254"/>
                  </a:lnTo>
                  <a:cubicBezTo>
                    <a:pt x="239" y="9424"/>
                    <a:pt x="0" y="9819"/>
                    <a:pt x="0" y="10138"/>
                  </a:cubicBezTo>
                  <a:cubicBezTo>
                    <a:pt x="0" y="10357"/>
                    <a:pt x="115" y="10483"/>
                    <a:pt x="284" y="10483"/>
                  </a:cubicBezTo>
                  <a:cubicBezTo>
                    <a:pt x="358" y="10483"/>
                    <a:pt x="444" y="10459"/>
                    <a:pt x="534" y="10407"/>
                  </a:cubicBezTo>
                  <a:lnTo>
                    <a:pt x="16428" y="1227"/>
                  </a:lnTo>
                  <a:cubicBezTo>
                    <a:pt x="16724" y="1061"/>
                    <a:pt x="16962" y="663"/>
                    <a:pt x="16962" y="347"/>
                  </a:cubicBezTo>
                  <a:cubicBezTo>
                    <a:pt x="16962" y="126"/>
                    <a:pt x="16849" y="1"/>
                    <a:pt x="16681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9" name="Google Shape;1139;p31">
              <a:extLst>
                <a:ext uri="{FF2B5EF4-FFF2-40B4-BE49-F238E27FC236}">
                  <a16:creationId xmlns:a16="http://schemas.microsoft.com/office/drawing/2014/main" id="{35D1F566-E49C-744A-87EC-D5A834BEBAA7}"/>
                </a:ext>
              </a:extLst>
            </p:cNvPr>
            <p:cNvSpPr/>
            <p:nvPr/>
          </p:nvSpPr>
          <p:spPr>
            <a:xfrm>
              <a:off x="3162200" y="360632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80" y="0"/>
                  </a:moveTo>
                  <a:cubicBezTo>
                    <a:pt x="16605" y="0"/>
                    <a:pt x="16519" y="25"/>
                    <a:pt x="16428" y="78"/>
                  </a:cubicBezTo>
                  <a:lnTo>
                    <a:pt x="534" y="9254"/>
                  </a:lnTo>
                  <a:cubicBezTo>
                    <a:pt x="239" y="9424"/>
                    <a:pt x="0" y="9822"/>
                    <a:pt x="0" y="10138"/>
                  </a:cubicBezTo>
                  <a:cubicBezTo>
                    <a:pt x="0" y="10359"/>
                    <a:pt x="114" y="10484"/>
                    <a:pt x="282" y="10484"/>
                  </a:cubicBezTo>
                  <a:cubicBezTo>
                    <a:pt x="357" y="10484"/>
                    <a:pt x="443" y="10459"/>
                    <a:pt x="534" y="10407"/>
                  </a:cubicBezTo>
                  <a:lnTo>
                    <a:pt x="16428" y="1230"/>
                  </a:lnTo>
                  <a:cubicBezTo>
                    <a:pt x="16724" y="1061"/>
                    <a:pt x="16962" y="666"/>
                    <a:pt x="16962" y="347"/>
                  </a:cubicBezTo>
                  <a:cubicBezTo>
                    <a:pt x="16962" y="126"/>
                    <a:pt x="16848" y="0"/>
                    <a:pt x="16680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0" name="Google Shape;1140;p31">
              <a:extLst>
                <a:ext uri="{FF2B5EF4-FFF2-40B4-BE49-F238E27FC236}">
                  <a16:creationId xmlns:a16="http://schemas.microsoft.com/office/drawing/2014/main" id="{D2D5DA90-2AEC-284C-B921-FE6841677A4E}"/>
                </a:ext>
              </a:extLst>
            </p:cNvPr>
            <p:cNvSpPr/>
            <p:nvPr/>
          </p:nvSpPr>
          <p:spPr>
            <a:xfrm>
              <a:off x="2563650" y="3390675"/>
              <a:ext cx="548675" cy="852300"/>
            </a:xfrm>
            <a:custGeom>
              <a:avLst/>
              <a:gdLst/>
              <a:ahLst/>
              <a:cxnLst/>
              <a:rect l="l" t="t" r="r" b="b"/>
              <a:pathLst>
                <a:path w="21947" h="34092" extrusionOk="0">
                  <a:moveTo>
                    <a:pt x="21652" y="1"/>
                  </a:moveTo>
                  <a:cubicBezTo>
                    <a:pt x="21581" y="1"/>
                    <a:pt x="21501" y="24"/>
                    <a:pt x="21416" y="72"/>
                  </a:cubicBezTo>
                  <a:lnTo>
                    <a:pt x="531" y="12131"/>
                  </a:lnTo>
                  <a:cubicBezTo>
                    <a:pt x="239" y="12301"/>
                    <a:pt x="1" y="12712"/>
                    <a:pt x="1" y="13053"/>
                  </a:cubicBezTo>
                  <a:lnTo>
                    <a:pt x="1" y="33713"/>
                  </a:lnTo>
                  <a:cubicBezTo>
                    <a:pt x="1" y="33953"/>
                    <a:pt x="120" y="34092"/>
                    <a:pt x="293" y="34092"/>
                  </a:cubicBezTo>
                  <a:cubicBezTo>
                    <a:pt x="365" y="34092"/>
                    <a:pt x="446" y="34068"/>
                    <a:pt x="531" y="34019"/>
                  </a:cubicBezTo>
                  <a:lnTo>
                    <a:pt x="21416" y="21960"/>
                  </a:lnTo>
                  <a:cubicBezTo>
                    <a:pt x="21709" y="21793"/>
                    <a:pt x="21947" y="21379"/>
                    <a:pt x="21947" y="21042"/>
                  </a:cubicBezTo>
                  <a:lnTo>
                    <a:pt x="21947" y="381"/>
                  </a:lnTo>
                  <a:cubicBezTo>
                    <a:pt x="21947" y="139"/>
                    <a:pt x="21826" y="1"/>
                    <a:pt x="21652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1" name="Google Shape;1141;p31">
              <a:extLst>
                <a:ext uri="{FF2B5EF4-FFF2-40B4-BE49-F238E27FC236}">
                  <a16:creationId xmlns:a16="http://schemas.microsoft.com/office/drawing/2014/main" id="{DFC113EB-2178-3F48-84EA-09C828459E1A}"/>
                </a:ext>
              </a:extLst>
            </p:cNvPr>
            <p:cNvSpPr/>
            <p:nvPr/>
          </p:nvSpPr>
          <p:spPr>
            <a:xfrm>
              <a:off x="2563650" y="3390675"/>
              <a:ext cx="548675" cy="852275"/>
            </a:xfrm>
            <a:custGeom>
              <a:avLst/>
              <a:gdLst/>
              <a:ahLst/>
              <a:cxnLst/>
              <a:rect l="l" t="t" r="r" b="b"/>
              <a:pathLst>
                <a:path w="21947" h="34091" extrusionOk="0">
                  <a:moveTo>
                    <a:pt x="21654" y="1"/>
                  </a:moveTo>
                  <a:cubicBezTo>
                    <a:pt x="21583" y="1"/>
                    <a:pt x="21501" y="24"/>
                    <a:pt x="21416" y="72"/>
                  </a:cubicBezTo>
                  <a:lnTo>
                    <a:pt x="531" y="12131"/>
                  </a:lnTo>
                  <a:cubicBezTo>
                    <a:pt x="239" y="12301"/>
                    <a:pt x="1" y="12712"/>
                    <a:pt x="1" y="13053"/>
                  </a:cubicBezTo>
                  <a:lnTo>
                    <a:pt x="1" y="33713"/>
                  </a:lnTo>
                  <a:cubicBezTo>
                    <a:pt x="1" y="33954"/>
                    <a:pt x="120" y="34090"/>
                    <a:pt x="294" y="34090"/>
                  </a:cubicBezTo>
                  <a:cubicBezTo>
                    <a:pt x="365" y="34090"/>
                    <a:pt x="446" y="34070"/>
                    <a:pt x="531" y="34019"/>
                  </a:cubicBezTo>
                  <a:lnTo>
                    <a:pt x="21416" y="21960"/>
                  </a:lnTo>
                  <a:cubicBezTo>
                    <a:pt x="21709" y="21793"/>
                    <a:pt x="21947" y="21379"/>
                    <a:pt x="21947" y="21042"/>
                  </a:cubicBezTo>
                  <a:lnTo>
                    <a:pt x="21947" y="381"/>
                  </a:lnTo>
                  <a:cubicBezTo>
                    <a:pt x="21947" y="140"/>
                    <a:pt x="21827" y="1"/>
                    <a:pt x="21654" y="1"/>
                  </a:cubicBezTo>
                  <a:close/>
                </a:path>
              </a:pathLst>
            </a:custGeom>
            <a:solidFill>
              <a:srgbClr val="D4F8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2" name="Google Shape;1142;p31">
              <a:extLst>
                <a:ext uri="{FF2B5EF4-FFF2-40B4-BE49-F238E27FC236}">
                  <a16:creationId xmlns:a16="http://schemas.microsoft.com/office/drawing/2014/main" id="{FEDD9422-30CD-FE41-94C1-AF48E07D97F3}"/>
                </a:ext>
              </a:extLst>
            </p:cNvPr>
            <p:cNvSpPr/>
            <p:nvPr/>
          </p:nvSpPr>
          <p:spPr>
            <a:xfrm>
              <a:off x="2563650" y="3685525"/>
              <a:ext cx="548675" cy="557450"/>
            </a:xfrm>
            <a:custGeom>
              <a:avLst/>
              <a:gdLst/>
              <a:ahLst/>
              <a:cxnLst/>
              <a:rect l="l" t="t" r="r" b="b"/>
              <a:pathLst>
                <a:path w="21947" h="22298" extrusionOk="0">
                  <a:moveTo>
                    <a:pt x="16123" y="0"/>
                  </a:moveTo>
                  <a:lnTo>
                    <a:pt x="12632" y="6175"/>
                  </a:lnTo>
                  <a:lnTo>
                    <a:pt x="15086" y="9353"/>
                  </a:lnTo>
                  <a:lnTo>
                    <a:pt x="6985" y="2373"/>
                  </a:lnTo>
                  <a:lnTo>
                    <a:pt x="1" y="17492"/>
                  </a:lnTo>
                  <a:lnTo>
                    <a:pt x="1" y="21919"/>
                  </a:lnTo>
                  <a:cubicBezTo>
                    <a:pt x="1" y="22159"/>
                    <a:pt x="120" y="22298"/>
                    <a:pt x="293" y="22298"/>
                  </a:cubicBezTo>
                  <a:cubicBezTo>
                    <a:pt x="365" y="22298"/>
                    <a:pt x="446" y="22274"/>
                    <a:pt x="531" y="22225"/>
                  </a:cubicBezTo>
                  <a:lnTo>
                    <a:pt x="21416" y="10166"/>
                  </a:lnTo>
                  <a:cubicBezTo>
                    <a:pt x="21709" y="9999"/>
                    <a:pt x="21947" y="9585"/>
                    <a:pt x="21947" y="9248"/>
                  </a:cubicBezTo>
                  <a:lnTo>
                    <a:pt x="21947" y="5324"/>
                  </a:lnTo>
                  <a:lnTo>
                    <a:pt x="1612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3" name="Google Shape;1143;p31">
              <a:extLst>
                <a:ext uri="{FF2B5EF4-FFF2-40B4-BE49-F238E27FC236}">
                  <a16:creationId xmlns:a16="http://schemas.microsoft.com/office/drawing/2014/main" id="{F3787D05-7EE9-AA45-8B65-393F31BCA084}"/>
                </a:ext>
              </a:extLst>
            </p:cNvPr>
            <p:cNvSpPr/>
            <p:nvPr/>
          </p:nvSpPr>
          <p:spPr>
            <a:xfrm>
              <a:off x="2948275" y="3521225"/>
              <a:ext cx="78725" cy="101600"/>
            </a:xfrm>
            <a:custGeom>
              <a:avLst/>
              <a:gdLst/>
              <a:ahLst/>
              <a:cxnLst/>
              <a:rect l="l" t="t" r="r" b="b"/>
              <a:pathLst>
                <a:path w="3149" h="4064" extrusionOk="0">
                  <a:moveTo>
                    <a:pt x="2277" y="1"/>
                  </a:moveTo>
                  <a:cubicBezTo>
                    <a:pt x="2066" y="1"/>
                    <a:pt x="1827" y="69"/>
                    <a:pt x="1575" y="214"/>
                  </a:cubicBezTo>
                  <a:cubicBezTo>
                    <a:pt x="704" y="718"/>
                    <a:pt x="1" y="1939"/>
                    <a:pt x="1" y="2941"/>
                  </a:cubicBezTo>
                  <a:cubicBezTo>
                    <a:pt x="1" y="3653"/>
                    <a:pt x="354" y="4063"/>
                    <a:pt x="871" y="4063"/>
                  </a:cubicBezTo>
                  <a:cubicBezTo>
                    <a:pt x="1082" y="4063"/>
                    <a:pt x="1321" y="3994"/>
                    <a:pt x="1575" y="3849"/>
                  </a:cubicBezTo>
                  <a:cubicBezTo>
                    <a:pt x="2444" y="3346"/>
                    <a:pt x="3148" y="2125"/>
                    <a:pt x="3148" y="1123"/>
                  </a:cubicBezTo>
                  <a:cubicBezTo>
                    <a:pt x="3148" y="411"/>
                    <a:pt x="2794" y="1"/>
                    <a:pt x="22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4" name="Google Shape;1144;p31">
              <a:extLst>
                <a:ext uri="{FF2B5EF4-FFF2-40B4-BE49-F238E27FC236}">
                  <a16:creationId xmlns:a16="http://schemas.microsoft.com/office/drawing/2014/main" id="{BDB8B090-1242-4549-8E7C-C1620F59E7FC}"/>
                </a:ext>
              </a:extLst>
            </p:cNvPr>
            <p:cNvSpPr/>
            <p:nvPr/>
          </p:nvSpPr>
          <p:spPr>
            <a:xfrm>
              <a:off x="2214425" y="2656275"/>
              <a:ext cx="1371850" cy="953100"/>
            </a:xfrm>
            <a:custGeom>
              <a:avLst/>
              <a:gdLst/>
              <a:ahLst/>
              <a:cxnLst/>
              <a:rect l="l" t="t" r="r" b="b"/>
              <a:pathLst>
                <a:path w="54874" h="38124" extrusionOk="0">
                  <a:moveTo>
                    <a:pt x="54579" y="0"/>
                  </a:moveTo>
                  <a:cubicBezTo>
                    <a:pt x="54507" y="0"/>
                    <a:pt x="54425" y="24"/>
                    <a:pt x="54339" y="73"/>
                  </a:cubicBezTo>
                  <a:lnTo>
                    <a:pt x="534" y="31141"/>
                  </a:lnTo>
                  <a:cubicBezTo>
                    <a:pt x="238" y="31307"/>
                    <a:pt x="1" y="31722"/>
                    <a:pt x="1" y="32059"/>
                  </a:cubicBezTo>
                  <a:lnTo>
                    <a:pt x="1" y="37743"/>
                  </a:lnTo>
                  <a:cubicBezTo>
                    <a:pt x="1" y="37985"/>
                    <a:pt x="121" y="38124"/>
                    <a:pt x="296" y="38124"/>
                  </a:cubicBezTo>
                  <a:cubicBezTo>
                    <a:pt x="368" y="38124"/>
                    <a:pt x="449" y="38101"/>
                    <a:pt x="534" y="38053"/>
                  </a:cubicBezTo>
                  <a:lnTo>
                    <a:pt x="54339" y="6985"/>
                  </a:lnTo>
                  <a:cubicBezTo>
                    <a:pt x="54635" y="6815"/>
                    <a:pt x="54873" y="6404"/>
                    <a:pt x="54873" y="6064"/>
                  </a:cubicBezTo>
                  <a:lnTo>
                    <a:pt x="54873" y="379"/>
                  </a:lnTo>
                  <a:cubicBezTo>
                    <a:pt x="54873" y="139"/>
                    <a:pt x="54754" y="0"/>
                    <a:pt x="54579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5" name="Google Shape;1145;p31">
              <a:extLst>
                <a:ext uri="{FF2B5EF4-FFF2-40B4-BE49-F238E27FC236}">
                  <a16:creationId xmlns:a16="http://schemas.microsoft.com/office/drawing/2014/main" id="{01BF37BC-88C2-D349-A53A-39FF6B510625}"/>
                </a:ext>
              </a:extLst>
            </p:cNvPr>
            <p:cNvSpPr/>
            <p:nvPr/>
          </p:nvSpPr>
          <p:spPr>
            <a:xfrm>
              <a:off x="3087400" y="2772825"/>
              <a:ext cx="399075" cy="270100"/>
            </a:xfrm>
            <a:custGeom>
              <a:avLst/>
              <a:gdLst/>
              <a:ahLst/>
              <a:cxnLst/>
              <a:rect l="l" t="t" r="r" b="b"/>
              <a:pathLst>
                <a:path w="15963" h="10804" extrusionOk="0">
                  <a:moveTo>
                    <a:pt x="15963" y="1"/>
                  </a:moveTo>
                  <a:lnTo>
                    <a:pt x="320" y="9031"/>
                  </a:lnTo>
                  <a:cubicBezTo>
                    <a:pt x="143" y="9133"/>
                    <a:pt x="0" y="9381"/>
                    <a:pt x="0" y="9585"/>
                  </a:cubicBezTo>
                  <a:lnTo>
                    <a:pt x="0" y="10575"/>
                  </a:lnTo>
                  <a:cubicBezTo>
                    <a:pt x="0" y="10720"/>
                    <a:pt x="73" y="10804"/>
                    <a:pt x="179" y="10804"/>
                  </a:cubicBezTo>
                  <a:cubicBezTo>
                    <a:pt x="221" y="10804"/>
                    <a:pt x="269" y="10790"/>
                    <a:pt x="320" y="10762"/>
                  </a:cubicBezTo>
                  <a:lnTo>
                    <a:pt x="15963" y="1728"/>
                  </a:lnTo>
                  <a:lnTo>
                    <a:pt x="15963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6" name="Google Shape;1146;p31">
              <a:extLst>
                <a:ext uri="{FF2B5EF4-FFF2-40B4-BE49-F238E27FC236}">
                  <a16:creationId xmlns:a16="http://schemas.microsoft.com/office/drawing/2014/main" id="{D4FB4561-9E50-324E-9CBE-5CF5529D23C5}"/>
                </a:ext>
              </a:extLst>
            </p:cNvPr>
            <p:cNvSpPr/>
            <p:nvPr/>
          </p:nvSpPr>
          <p:spPr>
            <a:xfrm>
              <a:off x="3486450" y="2747550"/>
              <a:ext cx="49925" cy="68500"/>
            </a:xfrm>
            <a:custGeom>
              <a:avLst/>
              <a:gdLst/>
              <a:ahLst/>
              <a:cxnLst/>
              <a:rect l="l" t="t" r="r" b="b"/>
              <a:pathLst>
                <a:path w="1997" h="2740" extrusionOk="0">
                  <a:moveTo>
                    <a:pt x="1819" y="0"/>
                  </a:moveTo>
                  <a:cubicBezTo>
                    <a:pt x="1776" y="0"/>
                    <a:pt x="1728" y="14"/>
                    <a:pt x="1677" y="43"/>
                  </a:cubicBezTo>
                  <a:lnTo>
                    <a:pt x="1" y="1012"/>
                  </a:lnTo>
                  <a:lnTo>
                    <a:pt x="1" y="2739"/>
                  </a:lnTo>
                  <a:lnTo>
                    <a:pt x="1677" y="1770"/>
                  </a:lnTo>
                  <a:cubicBezTo>
                    <a:pt x="1854" y="1672"/>
                    <a:pt x="1997" y="1423"/>
                    <a:pt x="1997" y="1219"/>
                  </a:cubicBezTo>
                  <a:lnTo>
                    <a:pt x="1997" y="227"/>
                  </a:lnTo>
                  <a:cubicBezTo>
                    <a:pt x="1997" y="84"/>
                    <a:pt x="1924" y="0"/>
                    <a:pt x="18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7" name="Google Shape;1147;p31">
              <a:extLst>
                <a:ext uri="{FF2B5EF4-FFF2-40B4-BE49-F238E27FC236}">
                  <a16:creationId xmlns:a16="http://schemas.microsoft.com/office/drawing/2014/main" id="{78D98F09-B858-A441-81F0-71BCC250527B}"/>
                </a:ext>
              </a:extLst>
            </p:cNvPr>
            <p:cNvSpPr/>
            <p:nvPr/>
          </p:nvSpPr>
          <p:spPr>
            <a:xfrm>
              <a:off x="3500900" y="2764350"/>
              <a:ext cx="25800" cy="31375"/>
            </a:xfrm>
            <a:custGeom>
              <a:avLst/>
              <a:gdLst/>
              <a:ahLst/>
              <a:cxnLst/>
              <a:rect l="l" t="t" r="r" b="b"/>
              <a:pathLst>
                <a:path w="1032" h="1255" extrusionOk="0">
                  <a:moveTo>
                    <a:pt x="528" y="139"/>
                  </a:moveTo>
                  <a:cubicBezTo>
                    <a:pt x="545" y="139"/>
                    <a:pt x="562" y="143"/>
                    <a:pt x="579" y="153"/>
                  </a:cubicBezTo>
                  <a:cubicBezTo>
                    <a:pt x="640" y="187"/>
                    <a:pt x="681" y="296"/>
                    <a:pt x="681" y="432"/>
                  </a:cubicBezTo>
                  <a:cubicBezTo>
                    <a:pt x="681" y="694"/>
                    <a:pt x="541" y="993"/>
                    <a:pt x="375" y="1088"/>
                  </a:cubicBezTo>
                  <a:cubicBezTo>
                    <a:pt x="345" y="1106"/>
                    <a:pt x="317" y="1115"/>
                    <a:pt x="292" y="1115"/>
                  </a:cubicBezTo>
                  <a:cubicBezTo>
                    <a:pt x="274" y="1115"/>
                    <a:pt x="257" y="1110"/>
                    <a:pt x="242" y="1102"/>
                  </a:cubicBezTo>
                  <a:cubicBezTo>
                    <a:pt x="178" y="1068"/>
                    <a:pt x="140" y="959"/>
                    <a:pt x="140" y="823"/>
                  </a:cubicBezTo>
                  <a:cubicBezTo>
                    <a:pt x="140" y="561"/>
                    <a:pt x="280" y="262"/>
                    <a:pt x="443" y="167"/>
                  </a:cubicBezTo>
                  <a:cubicBezTo>
                    <a:pt x="473" y="150"/>
                    <a:pt x="504" y="139"/>
                    <a:pt x="528" y="139"/>
                  </a:cubicBezTo>
                  <a:close/>
                  <a:moveTo>
                    <a:pt x="529" y="0"/>
                  </a:moveTo>
                  <a:cubicBezTo>
                    <a:pt x="479" y="0"/>
                    <a:pt x="426" y="15"/>
                    <a:pt x="375" y="45"/>
                  </a:cubicBezTo>
                  <a:cubicBezTo>
                    <a:pt x="164" y="167"/>
                    <a:pt x="0" y="506"/>
                    <a:pt x="0" y="823"/>
                  </a:cubicBezTo>
                  <a:cubicBezTo>
                    <a:pt x="0" y="1013"/>
                    <a:pt x="62" y="1159"/>
                    <a:pt x="171" y="1224"/>
                  </a:cubicBezTo>
                  <a:cubicBezTo>
                    <a:pt x="208" y="1245"/>
                    <a:pt x="249" y="1255"/>
                    <a:pt x="289" y="1255"/>
                  </a:cubicBezTo>
                  <a:cubicBezTo>
                    <a:pt x="341" y="1255"/>
                    <a:pt x="391" y="1238"/>
                    <a:pt x="443" y="1211"/>
                  </a:cubicBezTo>
                  <a:cubicBezTo>
                    <a:pt x="568" y="1136"/>
                    <a:pt x="677" y="983"/>
                    <a:pt x="745" y="806"/>
                  </a:cubicBezTo>
                  <a:lnTo>
                    <a:pt x="932" y="864"/>
                  </a:lnTo>
                  <a:cubicBezTo>
                    <a:pt x="939" y="867"/>
                    <a:pt x="946" y="867"/>
                    <a:pt x="953" y="867"/>
                  </a:cubicBezTo>
                  <a:cubicBezTo>
                    <a:pt x="983" y="867"/>
                    <a:pt x="1011" y="847"/>
                    <a:pt x="1020" y="816"/>
                  </a:cubicBezTo>
                  <a:cubicBezTo>
                    <a:pt x="1031" y="782"/>
                    <a:pt x="1011" y="741"/>
                    <a:pt x="976" y="731"/>
                  </a:cubicBezTo>
                  <a:lnTo>
                    <a:pt x="790" y="674"/>
                  </a:lnTo>
                  <a:cubicBezTo>
                    <a:pt x="807" y="592"/>
                    <a:pt x="816" y="511"/>
                    <a:pt x="816" y="432"/>
                  </a:cubicBezTo>
                  <a:cubicBezTo>
                    <a:pt x="816" y="241"/>
                    <a:pt x="755" y="95"/>
                    <a:pt x="647" y="31"/>
                  </a:cubicBezTo>
                  <a:cubicBezTo>
                    <a:pt x="611" y="11"/>
                    <a:pt x="571" y="0"/>
                    <a:pt x="529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8" name="Google Shape;1148;p31">
              <a:extLst>
                <a:ext uri="{FF2B5EF4-FFF2-40B4-BE49-F238E27FC236}">
                  <a16:creationId xmlns:a16="http://schemas.microsoft.com/office/drawing/2014/main" id="{634E3B43-9628-C247-B30A-D8E61E236E0E}"/>
                </a:ext>
              </a:extLst>
            </p:cNvPr>
            <p:cNvSpPr/>
            <p:nvPr/>
          </p:nvSpPr>
          <p:spPr>
            <a:xfrm>
              <a:off x="2563650" y="2857875"/>
              <a:ext cx="1022625" cy="780275"/>
            </a:xfrm>
            <a:custGeom>
              <a:avLst/>
              <a:gdLst/>
              <a:ahLst/>
              <a:cxnLst/>
              <a:rect l="l" t="t" r="r" b="b"/>
              <a:pathLst>
                <a:path w="40905" h="31211" extrusionOk="0">
                  <a:moveTo>
                    <a:pt x="40610" y="1"/>
                  </a:moveTo>
                  <a:cubicBezTo>
                    <a:pt x="40538" y="1"/>
                    <a:pt x="40457" y="24"/>
                    <a:pt x="40370" y="74"/>
                  </a:cubicBezTo>
                  <a:lnTo>
                    <a:pt x="531" y="23077"/>
                  </a:lnTo>
                  <a:cubicBezTo>
                    <a:pt x="239" y="23243"/>
                    <a:pt x="1" y="23658"/>
                    <a:pt x="1" y="23995"/>
                  </a:cubicBezTo>
                  <a:lnTo>
                    <a:pt x="1" y="30832"/>
                  </a:lnTo>
                  <a:cubicBezTo>
                    <a:pt x="1" y="31072"/>
                    <a:pt x="120" y="31211"/>
                    <a:pt x="293" y="31211"/>
                  </a:cubicBezTo>
                  <a:cubicBezTo>
                    <a:pt x="365" y="31211"/>
                    <a:pt x="446" y="31187"/>
                    <a:pt x="531" y="31137"/>
                  </a:cubicBezTo>
                  <a:lnTo>
                    <a:pt x="40370" y="8138"/>
                  </a:lnTo>
                  <a:cubicBezTo>
                    <a:pt x="40666" y="7968"/>
                    <a:pt x="40904" y="7556"/>
                    <a:pt x="40904" y="7217"/>
                  </a:cubicBezTo>
                  <a:lnTo>
                    <a:pt x="40904" y="380"/>
                  </a:lnTo>
                  <a:cubicBezTo>
                    <a:pt x="40904" y="139"/>
                    <a:pt x="40785" y="1"/>
                    <a:pt x="40610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9" name="Google Shape;1149;p31">
              <a:extLst>
                <a:ext uri="{FF2B5EF4-FFF2-40B4-BE49-F238E27FC236}">
                  <a16:creationId xmlns:a16="http://schemas.microsoft.com/office/drawing/2014/main" id="{F575E02D-0012-544A-BDEF-1FCAB2B52CAB}"/>
                </a:ext>
              </a:extLst>
            </p:cNvPr>
            <p:cNvSpPr/>
            <p:nvPr/>
          </p:nvSpPr>
          <p:spPr>
            <a:xfrm>
              <a:off x="2563650" y="2857925"/>
              <a:ext cx="1022625" cy="780275"/>
            </a:xfrm>
            <a:custGeom>
              <a:avLst/>
              <a:gdLst/>
              <a:ahLst/>
              <a:cxnLst/>
              <a:rect l="l" t="t" r="r" b="b"/>
              <a:pathLst>
                <a:path w="40905" h="31211" extrusionOk="0">
                  <a:moveTo>
                    <a:pt x="40608" y="0"/>
                  </a:moveTo>
                  <a:cubicBezTo>
                    <a:pt x="40537" y="0"/>
                    <a:pt x="40456" y="21"/>
                    <a:pt x="40370" y="72"/>
                  </a:cubicBezTo>
                  <a:lnTo>
                    <a:pt x="531" y="23075"/>
                  </a:lnTo>
                  <a:cubicBezTo>
                    <a:pt x="239" y="23241"/>
                    <a:pt x="1" y="23656"/>
                    <a:pt x="1" y="23993"/>
                  </a:cubicBezTo>
                  <a:lnTo>
                    <a:pt x="1" y="30830"/>
                  </a:lnTo>
                  <a:cubicBezTo>
                    <a:pt x="1" y="31071"/>
                    <a:pt x="120" y="31211"/>
                    <a:pt x="294" y="31211"/>
                  </a:cubicBezTo>
                  <a:cubicBezTo>
                    <a:pt x="365" y="31211"/>
                    <a:pt x="446" y="31187"/>
                    <a:pt x="531" y="31135"/>
                  </a:cubicBezTo>
                  <a:lnTo>
                    <a:pt x="40370" y="8136"/>
                  </a:lnTo>
                  <a:cubicBezTo>
                    <a:pt x="40666" y="7966"/>
                    <a:pt x="40904" y="7554"/>
                    <a:pt x="40904" y="7215"/>
                  </a:cubicBezTo>
                  <a:lnTo>
                    <a:pt x="40904" y="378"/>
                  </a:lnTo>
                  <a:cubicBezTo>
                    <a:pt x="40904" y="137"/>
                    <a:pt x="40782" y="0"/>
                    <a:pt x="406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0" name="Google Shape;1150;p31">
              <a:extLst>
                <a:ext uri="{FF2B5EF4-FFF2-40B4-BE49-F238E27FC236}">
                  <a16:creationId xmlns:a16="http://schemas.microsoft.com/office/drawing/2014/main" id="{29891433-3EFD-7746-89BA-B6760D0E9077}"/>
                </a:ext>
              </a:extLst>
            </p:cNvPr>
            <p:cNvSpPr/>
            <p:nvPr/>
          </p:nvSpPr>
          <p:spPr>
            <a:xfrm>
              <a:off x="2164625" y="2477650"/>
              <a:ext cx="1471450" cy="936000"/>
            </a:xfrm>
            <a:custGeom>
              <a:avLst/>
              <a:gdLst/>
              <a:ahLst/>
              <a:cxnLst/>
              <a:rect l="l" t="t" r="r" b="b"/>
              <a:pathLst>
                <a:path w="58858" h="37440" extrusionOk="0">
                  <a:moveTo>
                    <a:pt x="58857" y="0"/>
                  </a:moveTo>
                  <a:lnTo>
                    <a:pt x="16958" y="24190"/>
                  </a:lnTo>
                  <a:cubicBezTo>
                    <a:pt x="16878" y="24237"/>
                    <a:pt x="16813" y="24258"/>
                    <a:pt x="16758" y="24258"/>
                  </a:cubicBezTo>
                  <a:cubicBezTo>
                    <a:pt x="16613" y="24258"/>
                    <a:pt x="16535" y="24112"/>
                    <a:pt x="16415" y="23904"/>
                  </a:cubicBezTo>
                  <a:lnTo>
                    <a:pt x="15962" y="23079"/>
                  </a:lnTo>
                  <a:cubicBezTo>
                    <a:pt x="15832" y="22864"/>
                    <a:pt x="15699" y="22779"/>
                    <a:pt x="15553" y="22779"/>
                  </a:cubicBezTo>
                  <a:cubicBezTo>
                    <a:pt x="15448" y="22779"/>
                    <a:pt x="15335" y="22824"/>
                    <a:pt x="15211" y="22895"/>
                  </a:cubicBezTo>
                  <a:lnTo>
                    <a:pt x="2526" y="30222"/>
                  </a:lnTo>
                  <a:cubicBezTo>
                    <a:pt x="2230" y="30388"/>
                    <a:pt x="2111" y="30694"/>
                    <a:pt x="1993" y="31140"/>
                  </a:cubicBezTo>
                  <a:lnTo>
                    <a:pt x="1621" y="32428"/>
                  </a:lnTo>
                  <a:cubicBezTo>
                    <a:pt x="1483" y="32921"/>
                    <a:pt x="1384" y="33179"/>
                    <a:pt x="1091" y="33349"/>
                  </a:cubicBezTo>
                  <a:lnTo>
                    <a:pt x="0" y="33982"/>
                  </a:lnTo>
                  <a:lnTo>
                    <a:pt x="0" y="37440"/>
                  </a:lnTo>
                  <a:lnTo>
                    <a:pt x="58857" y="3462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1" name="Google Shape;1151;p31">
              <a:extLst>
                <a:ext uri="{FF2B5EF4-FFF2-40B4-BE49-F238E27FC236}">
                  <a16:creationId xmlns:a16="http://schemas.microsoft.com/office/drawing/2014/main" id="{11BF2B5C-D3D7-A94C-82D0-E1FB73BD2D39}"/>
                </a:ext>
              </a:extLst>
            </p:cNvPr>
            <p:cNvSpPr/>
            <p:nvPr/>
          </p:nvSpPr>
          <p:spPr>
            <a:xfrm>
              <a:off x="3557000" y="2448925"/>
              <a:ext cx="33425" cy="43200"/>
            </a:xfrm>
            <a:custGeom>
              <a:avLst/>
              <a:gdLst/>
              <a:ahLst/>
              <a:cxnLst/>
              <a:rect l="l" t="t" r="r" b="b"/>
              <a:pathLst>
                <a:path w="1337" h="1728" extrusionOk="0">
                  <a:moveTo>
                    <a:pt x="967" y="1"/>
                  </a:moveTo>
                  <a:cubicBezTo>
                    <a:pt x="877" y="1"/>
                    <a:pt x="775" y="30"/>
                    <a:pt x="667" y="93"/>
                  </a:cubicBezTo>
                  <a:cubicBezTo>
                    <a:pt x="300" y="306"/>
                    <a:pt x="0" y="823"/>
                    <a:pt x="0" y="1251"/>
                  </a:cubicBezTo>
                  <a:cubicBezTo>
                    <a:pt x="0" y="1553"/>
                    <a:pt x="151" y="1728"/>
                    <a:pt x="369" y="1728"/>
                  </a:cubicBezTo>
                  <a:cubicBezTo>
                    <a:pt x="459" y="1728"/>
                    <a:pt x="560" y="1698"/>
                    <a:pt x="667" y="1636"/>
                  </a:cubicBezTo>
                  <a:cubicBezTo>
                    <a:pt x="1037" y="1425"/>
                    <a:pt x="1337" y="905"/>
                    <a:pt x="1337" y="476"/>
                  </a:cubicBezTo>
                  <a:cubicBezTo>
                    <a:pt x="1337" y="175"/>
                    <a:pt x="1186" y="1"/>
                    <a:pt x="9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2" name="Google Shape;1152;p31">
              <a:extLst>
                <a:ext uri="{FF2B5EF4-FFF2-40B4-BE49-F238E27FC236}">
                  <a16:creationId xmlns:a16="http://schemas.microsoft.com/office/drawing/2014/main" id="{272C43FA-A14F-4F4B-A79A-ED9E43043920}"/>
                </a:ext>
              </a:extLst>
            </p:cNvPr>
            <p:cNvSpPr/>
            <p:nvPr/>
          </p:nvSpPr>
          <p:spPr>
            <a:xfrm>
              <a:off x="3496750" y="2483650"/>
              <a:ext cx="33500" cy="43225"/>
            </a:xfrm>
            <a:custGeom>
              <a:avLst/>
              <a:gdLst/>
              <a:ahLst/>
              <a:cxnLst/>
              <a:rect l="l" t="t" r="r" b="b"/>
              <a:pathLst>
                <a:path w="1340" h="1729" extrusionOk="0">
                  <a:moveTo>
                    <a:pt x="968" y="0"/>
                  </a:moveTo>
                  <a:cubicBezTo>
                    <a:pt x="878" y="0"/>
                    <a:pt x="777" y="29"/>
                    <a:pt x="670" y="91"/>
                  </a:cubicBezTo>
                  <a:cubicBezTo>
                    <a:pt x="299" y="305"/>
                    <a:pt x="0" y="825"/>
                    <a:pt x="0" y="1249"/>
                  </a:cubicBezTo>
                  <a:cubicBezTo>
                    <a:pt x="0" y="1553"/>
                    <a:pt x="151" y="1729"/>
                    <a:pt x="370" y="1729"/>
                  </a:cubicBezTo>
                  <a:cubicBezTo>
                    <a:pt x="460" y="1729"/>
                    <a:pt x="562" y="1699"/>
                    <a:pt x="670" y="1637"/>
                  </a:cubicBezTo>
                  <a:cubicBezTo>
                    <a:pt x="1037" y="1423"/>
                    <a:pt x="1340" y="903"/>
                    <a:pt x="1340" y="478"/>
                  </a:cubicBezTo>
                  <a:cubicBezTo>
                    <a:pt x="1340" y="174"/>
                    <a:pt x="1187" y="0"/>
                    <a:pt x="9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3" name="Google Shape;1153;p31">
              <a:extLst>
                <a:ext uri="{FF2B5EF4-FFF2-40B4-BE49-F238E27FC236}">
                  <a16:creationId xmlns:a16="http://schemas.microsoft.com/office/drawing/2014/main" id="{BCB9D725-3670-DE43-A83B-356D562B6726}"/>
                </a:ext>
              </a:extLst>
            </p:cNvPr>
            <p:cNvSpPr/>
            <p:nvPr/>
          </p:nvSpPr>
          <p:spPr>
            <a:xfrm>
              <a:off x="3436475" y="2518375"/>
              <a:ext cx="33525" cy="43200"/>
            </a:xfrm>
            <a:custGeom>
              <a:avLst/>
              <a:gdLst/>
              <a:ahLst/>
              <a:cxnLst/>
              <a:rect l="l" t="t" r="r" b="b"/>
              <a:pathLst>
                <a:path w="1341" h="1728" extrusionOk="0">
                  <a:moveTo>
                    <a:pt x="971" y="0"/>
                  </a:moveTo>
                  <a:cubicBezTo>
                    <a:pt x="880" y="0"/>
                    <a:pt x="778" y="30"/>
                    <a:pt x="671" y="92"/>
                  </a:cubicBezTo>
                  <a:cubicBezTo>
                    <a:pt x="300" y="306"/>
                    <a:pt x="1" y="823"/>
                    <a:pt x="1" y="1252"/>
                  </a:cubicBezTo>
                  <a:cubicBezTo>
                    <a:pt x="1" y="1552"/>
                    <a:pt x="151" y="1727"/>
                    <a:pt x="371" y="1727"/>
                  </a:cubicBezTo>
                  <a:cubicBezTo>
                    <a:pt x="461" y="1727"/>
                    <a:pt x="563" y="1698"/>
                    <a:pt x="671" y="1635"/>
                  </a:cubicBezTo>
                  <a:cubicBezTo>
                    <a:pt x="1041" y="1425"/>
                    <a:pt x="1341" y="905"/>
                    <a:pt x="1341" y="476"/>
                  </a:cubicBezTo>
                  <a:cubicBezTo>
                    <a:pt x="1341" y="175"/>
                    <a:pt x="1190" y="0"/>
                    <a:pt x="9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4" name="Google Shape;1154;p31">
              <a:extLst>
                <a:ext uri="{FF2B5EF4-FFF2-40B4-BE49-F238E27FC236}">
                  <a16:creationId xmlns:a16="http://schemas.microsoft.com/office/drawing/2014/main" id="{80AA82B6-2F4F-4E4F-8D8D-AE8ADB179270}"/>
                </a:ext>
              </a:extLst>
            </p:cNvPr>
            <p:cNvSpPr/>
            <p:nvPr/>
          </p:nvSpPr>
          <p:spPr>
            <a:xfrm>
              <a:off x="2198525" y="3326075"/>
              <a:ext cx="28750" cy="36075"/>
            </a:xfrm>
            <a:custGeom>
              <a:avLst/>
              <a:gdLst/>
              <a:ahLst/>
              <a:cxnLst/>
              <a:rect l="l" t="t" r="r" b="b"/>
              <a:pathLst>
                <a:path w="1150" h="1443" extrusionOk="0">
                  <a:moveTo>
                    <a:pt x="544" y="0"/>
                  </a:moveTo>
                  <a:cubicBezTo>
                    <a:pt x="521" y="0"/>
                    <a:pt x="497" y="24"/>
                    <a:pt x="477" y="62"/>
                  </a:cubicBezTo>
                  <a:lnTo>
                    <a:pt x="25" y="932"/>
                  </a:lnTo>
                  <a:lnTo>
                    <a:pt x="25" y="936"/>
                  </a:lnTo>
                  <a:cubicBezTo>
                    <a:pt x="17" y="945"/>
                    <a:pt x="14" y="956"/>
                    <a:pt x="11" y="966"/>
                  </a:cubicBezTo>
                  <a:cubicBezTo>
                    <a:pt x="11" y="970"/>
                    <a:pt x="8" y="973"/>
                    <a:pt x="8" y="976"/>
                  </a:cubicBezTo>
                  <a:cubicBezTo>
                    <a:pt x="4" y="993"/>
                    <a:pt x="0" y="1007"/>
                    <a:pt x="0" y="1024"/>
                  </a:cubicBezTo>
                  <a:cubicBezTo>
                    <a:pt x="0" y="1038"/>
                    <a:pt x="4" y="1051"/>
                    <a:pt x="8" y="1061"/>
                  </a:cubicBezTo>
                  <a:cubicBezTo>
                    <a:pt x="8" y="1064"/>
                    <a:pt x="11" y="1064"/>
                    <a:pt x="11" y="1068"/>
                  </a:cubicBezTo>
                  <a:cubicBezTo>
                    <a:pt x="14" y="1075"/>
                    <a:pt x="17" y="1082"/>
                    <a:pt x="25" y="1085"/>
                  </a:cubicBezTo>
                  <a:lnTo>
                    <a:pt x="25" y="1088"/>
                  </a:lnTo>
                  <a:lnTo>
                    <a:pt x="477" y="1435"/>
                  </a:lnTo>
                  <a:cubicBezTo>
                    <a:pt x="483" y="1439"/>
                    <a:pt x="490" y="1442"/>
                    <a:pt x="497" y="1442"/>
                  </a:cubicBezTo>
                  <a:cubicBezTo>
                    <a:pt x="504" y="1442"/>
                    <a:pt x="514" y="1439"/>
                    <a:pt x="521" y="1435"/>
                  </a:cubicBezTo>
                  <a:cubicBezTo>
                    <a:pt x="541" y="1425"/>
                    <a:pt x="558" y="1401"/>
                    <a:pt x="571" y="1370"/>
                  </a:cubicBezTo>
                  <a:cubicBezTo>
                    <a:pt x="596" y="1313"/>
                    <a:pt x="592" y="1251"/>
                    <a:pt x="565" y="1228"/>
                  </a:cubicBezTo>
                  <a:lnTo>
                    <a:pt x="249" y="983"/>
                  </a:lnTo>
                  <a:lnTo>
                    <a:pt x="1081" y="501"/>
                  </a:lnTo>
                  <a:cubicBezTo>
                    <a:pt x="1119" y="480"/>
                    <a:pt x="1150" y="415"/>
                    <a:pt x="1150" y="361"/>
                  </a:cubicBezTo>
                  <a:cubicBezTo>
                    <a:pt x="1150" y="317"/>
                    <a:pt x="1130" y="289"/>
                    <a:pt x="1106" y="289"/>
                  </a:cubicBezTo>
                  <a:cubicBezTo>
                    <a:pt x="1099" y="289"/>
                    <a:pt x="1089" y="289"/>
                    <a:pt x="1081" y="297"/>
                  </a:cubicBezTo>
                  <a:lnTo>
                    <a:pt x="249" y="776"/>
                  </a:lnTo>
                  <a:lnTo>
                    <a:pt x="565" y="164"/>
                  </a:lnTo>
                  <a:cubicBezTo>
                    <a:pt x="592" y="113"/>
                    <a:pt x="596" y="45"/>
                    <a:pt x="571" y="14"/>
                  </a:cubicBezTo>
                  <a:cubicBezTo>
                    <a:pt x="565" y="7"/>
                    <a:pt x="555" y="0"/>
                    <a:pt x="544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5" name="Google Shape;1155;p31">
              <a:extLst>
                <a:ext uri="{FF2B5EF4-FFF2-40B4-BE49-F238E27FC236}">
                  <a16:creationId xmlns:a16="http://schemas.microsoft.com/office/drawing/2014/main" id="{462AA3D6-1B93-834B-B80C-DF04F18B26A4}"/>
                </a:ext>
              </a:extLst>
            </p:cNvPr>
            <p:cNvSpPr/>
            <p:nvPr/>
          </p:nvSpPr>
          <p:spPr>
            <a:xfrm>
              <a:off x="2241275" y="3299900"/>
              <a:ext cx="28775" cy="35975"/>
            </a:xfrm>
            <a:custGeom>
              <a:avLst/>
              <a:gdLst/>
              <a:ahLst/>
              <a:cxnLst/>
              <a:rect l="l" t="t" r="r" b="b"/>
              <a:pathLst>
                <a:path w="1151" h="1439" extrusionOk="0">
                  <a:moveTo>
                    <a:pt x="653" y="1"/>
                  </a:moveTo>
                  <a:cubicBezTo>
                    <a:pt x="630" y="1"/>
                    <a:pt x="599" y="28"/>
                    <a:pt x="579" y="72"/>
                  </a:cubicBezTo>
                  <a:cubicBezTo>
                    <a:pt x="555" y="126"/>
                    <a:pt x="559" y="191"/>
                    <a:pt x="586" y="214"/>
                  </a:cubicBezTo>
                  <a:lnTo>
                    <a:pt x="905" y="456"/>
                  </a:lnTo>
                  <a:lnTo>
                    <a:pt x="69" y="939"/>
                  </a:lnTo>
                  <a:cubicBezTo>
                    <a:pt x="31" y="963"/>
                    <a:pt x="0" y="1024"/>
                    <a:pt x="0" y="1082"/>
                  </a:cubicBezTo>
                  <a:cubicBezTo>
                    <a:pt x="0" y="1126"/>
                    <a:pt x="21" y="1153"/>
                    <a:pt x="45" y="1153"/>
                  </a:cubicBezTo>
                  <a:cubicBezTo>
                    <a:pt x="52" y="1153"/>
                    <a:pt x="62" y="1149"/>
                    <a:pt x="69" y="1146"/>
                  </a:cubicBezTo>
                  <a:lnTo>
                    <a:pt x="905" y="663"/>
                  </a:lnTo>
                  <a:lnTo>
                    <a:pt x="586" y="1275"/>
                  </a:lnTo>
                  <a:cubicBezTo>
                    <a:pt x="559" y="1330"/>
                    <a:pt x="555" y="1398"/>
                    <a:pt x="579" y="1425"/>
                  </a:cubicBezTo>
                  <a:cubicBezTo>
                    <a:pt x="586" y="1435"/>
                    <a:pt x="595" y="1438"/>
                    <a:pt x="606" y="1438"/>
                  </a:cubicBezTo>
                  <a:cubicBezTo>
                    <a:pt x="612" y="1438"/>
                    <a:pt x="623" y="1438"/>
                    <a:pt x="630" y="1432"/>
                  </a:cubicBezTo>
                  <a:cubicBezTo>
                    <a:pt x="647" y="1421"/>
                    <a:pt x="661" y="1405"/>
                    <a:pt x="674" y="1380"/>
                  </a:cubicBezTo>
                  <a:lnTo>
                    <a:pt x="1126" y="511"/>
                  </a:lnTo>
                  <a:lnTo>
                    <a:pt x="1130" y="507"/>
                  </a:lnTo>
                  <a:cubicBezTo>
                    <a:pt x="1133" y="497"/>
                    <a:pt x="1136" y="487"/>
                    <a:pt x="1140" y="473"/>
                  </a:cubicBezTo>
                  <a:cubicBezTo>
                    <a:pt x="1143" y="470"/>
                    <a:pt x="1143" y="467"/>
                    <a:pt x="1143" y="462"/>
                  </a:cubicBezTo>
                  <a:cubicBezTo>
                    <a:pt x="1146" y="449"/>
                    <a:pt x="1150" y="432"/>
                    <a:pt x="1150" y="418"/>
                  </a:cubicBezTo>
                  <a:cubicBezTo>
                    <a:pt x="1150" y="405"/>
                    <a:pt x="1146" y="391"/>
                    <a:pt x="1143" y="381"/>
                  </a:cubicBezTo>
                  <a:cubicBezTo>
                    <a:pt x="1143" y="378"/>
                    <a:pt x="1143" y="378"/>
                    <a:pt x="1140" y="374"/>
                  </a:cubicBezTo>
                  <a:cubicBezTo>
                    <a:pt x="1136" y="368"/>
                    <a:pt x="1133" y="360"/>
                    <a:pt x="1130" y="357"/>
                  </a:cubicBezTo>
                  <a:lnTo>
                    <a:pt x="1126" y="354"/>
                  </a:lnTo>
                  <a:lnTo>
                    <a:pt x="674" y="7"/>
                  </a:lnTo>
                  <a:cubicBezTo>
                    <a:pt x="667" y="1"/>
                    <a:pt x="661" y="1"/>
                    <a:pt x="653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6" name="Google Shape;1156;p31">
              <a:extLst>
                <a:ext uri="{FF2B5EF4-FFF2-40B4-BE49-F238E27FC236}">
                  <a16:creationId xmlns:a16="http://schemas.microsoft.com/office/drawing/2014/main" id="{BCBDB480-4AD9-A947-994A-4BB4B16A3783}"/>
                </a:ext>
              </a:extLst>
            </p:cNvPr>
            <p:cNvSpPr/>
            <p:nvPr/>
          </p:nvSpPr>
          <p:spPr>
            <a:xfrm>
              <a:off x="2286850" y="3262400"/>
              <a:ext cx="25925" cy="51625"/>
            </a:xfrm>
            <a:custGeom>
              <a:avLst/>
              <a:gdLst/>
              <a:ahLst/>
              <a:cxnLst/>
              <a:rect l="l" t="t" r="r" b="b"/>
              <a:pathLst>
                <a:path w="1037" h="2065" extrusionOk="0">
                  <a:moveTo>
                    <a:pt x="959" y="1"/>
                  </a:moveTo>
                  <a:cubicBezTo>
                    <a:pt x="945" y="1"/>
                    <a:pt x="925" y="18"/>
                    <a:pt x="914" y="45"/>
                  </a:cubicBezTo>
                  <a:lnTo>
                    <a:pt x="799" y="327"/>
                  </a:lnTo>
                  <a:cubicBezTo>
                    <a:pt x="789" y="324"/>
                    <a:pt x="779" y="324"/>
                    <a:pt x="768" y="324"/>
                  </a:cubicBezTo>
                  <a:cubicBezTo>
                    <a:pt x="581" y="324"/>
                    <a:pt x="360" y="511"/>
                    <a:pt x="208" y="834"/>
                  </a:cubicBezTo>
                  <a:cubicBezTo>
                    <a:pt x="0" y="1269"/>
                    <a:pt x="0" y="1789"/>
                    <a:pt x="208" y="1987"/>
                  </a:cubicBezTo>
                  <a:cubicBezTo>
                    <a:pt x="261" y="2041"/>
                    <a:pt x="327" y="2064"/>
                    <a:pt x="398" y="2064"/>
                  </a:cubicBezTo>
                  <a:cubicBezTo>
                    <a:pt x="456" y="2064"/>
                    <a:pt x="520" y="2048"/>
                    <a:pt x="585" y="2011"/>
                  </a:cubicBezTo>
                  <a:cubicBezTo>
                    <a:pt x="718" y="1932"/>
                    <a:pt x="853" y="1772"/>
                    <a:pt x="959" y="1554"/>
                  </a:cubicBezTo>
                  <a:cubicBezTo>
                    <a:pt x="986" y="1501"/>
                    <a:pt x="986" y="1432"/>
                    <a:pt x="959" y="1408"/>
                  </a:cubicBezTo>
                  <a:cubicBezTo>
                    <a:pt x="952" y="1402"/>
                    <a:pt x="942" y="1399"/>
                    <a:pt x="935" y="1399"/>
                  </a:cubicBezTo>
                  <a:cubicBezTo>
                    <a:pt x="911" y="1399"/>
                    <a:pt x="884" y="1422"/>
                    <a:pt x="864" y="1463"/>
                  </a:cubicBezTo>
                  <a:cubicBezTo>
                    <a:pt x="751" y="1701"/>
                    <a:pt x="585" y="1844"/>
                    <a:pt x="442" y="1844"/>
                  </a:cubicBezTo>
                  <a:cubicBezTo>
                    <a:pt x="391" y="1844"/>
                    <a:pt x="343" y="1827"/>
                    <a:pt x="302" y="1786"/>
                  </a:cubicBezTo>
                  <a:cubicBezTo>
                    <a:pt x="150" y="1636"/>
                    <a:pt x="150" y="1253"/>
                    <a:pt x="302" y="926"/>
                  </a:cubicBezTo>
                  <a:cubicBezTo>
                    <a:pt x="412" y="691"/>
                    <a:pt x="571" y="555"/>
                    <a:pt x="710" y="545"/>
                  </a:cubicBezTo>
                  <a:lnTo>
                    <a:pt x="710" y="545"/>
                  </a:lnTo>
                  <a:lnTo>
                    <a:pt x="622" y="756"/>
                  </a:lnTo>
                  <a:cubicBezTo>
                    <a:pt x="605" y="804"/>
                    <a:pt x="616" y="845"/>
                    <a:pt x="639" y="845"/>
                  </a:cubicBezTo>
                  <a:cubicBezTo>
                    <a:pt x="646" y="845"/>
                    <a:pt x="649" y="845"/>
                    <a:pt x="656" y="840"/>
                  </a:cubicBezTo>
                  <a:lnTo>
                    <a:pt x="996" y="616"/>
                  </a:lnTo>
                  <a:cubicBezTo>
                    <a:pt x="1020" y="603"/>
                    <a:pt x="1037" y="559"/>
                    <a:pt x="1033" y="525"/>
                  </a:cubicBezTo>
                  <a:lnTo>
                    <a:pt x="986" y="35"/>
                  </a:lnTo>
                  <a:cubicBezTo>
                    <a:pt x="983" y="11"/>
                    <a:pt x="972" y="1"/>
                    <a:pt x="959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7" name="Google Shape;1157;p31">
              <a:extLst>
                <a:ext uri="{FF2B5EF4-FFF2-40B4-BE49-F238E27FC236}">
                  <a16:creationId xmlns:a16="http://schemas.microsoft.com/office/drawing/2014/main" id="{557167C7-3920-8941-A8A8-7EC128DA7976}"/>
                </a:ext>
              </a:extLst>
            </p:cNvPr>
            <p:cNvSpPr/>
            <p:nvPr/>
          </p:nvSpPr>
          <p:spPr>
            <a:xfrm>
              <a:off x="2520750" y="3068025"/>
              <a:ext cx="23550" cy="46700"/>
            </a:xfrm>
            <a:custGeom>
              <a:avLst/>
              <a:gdLst/>
              <a:ahLst/>
              <a:cxnLst/>
              <a:rect l="l" t="t" r="r" b="b"/>
              <a:pathLst>
                <a:path w="942" h="1868" extrusionOk="0">
                  <a:moveTo>
                    <a:pt x="871" y="1"/>
                  </a:moveTo>
                  <a:cubicBezTo>
                    <a:pt x="840" y="1"/>
                    <a:pt x="803" y="35"/>
                    <a:pt x="775" y="89"/>
                  </a:cubicBezTo>
                  <a:lnTo>
                    <a:pt x="469" y="735"/>
                  </a:lnTo>
                  <a:lnTo>
                    <a:pt x="166" y="440"/>
                  </a:lnTo>
                  <a:cubicBezTo>
                    <a:pt x="157" y="432"/>
                    <a:pt x="146" y="426"/>
                    <a:pt x="133" y="426"/>
                  </a:cubicBezTo>
                  <a:cubicBezTo>
                    <a:pt x="102" y="426"/>
                    <a:pt x="61" y="460"/>
                    <a:pt x="34" y="517"/>
                  </a:cubicBezTo>
                  <a:cubicBezTo>
                    <a:pt x="0" y="592"/>
                    <a:pt x="0" y="680"/>
                    <a:pt x="34" y="718"/>
                  </a:cubicBezTo>
                  <a:lnTo>
                    <a:pt x="340" y="1011"/>
                  </a:lnTo>
                  <a:lnTo>
                    <a:pt x="34" y="1653"/>
                  </a:lnTo>
                  <a:cubicBezTo>
                    <a:pt x="0" y="1731"/>
                    <a:pt x="0" y="1819"/>
                    <a:pt x="34" y="1854"/>
                  </a:cubicBezTo>
                  <a:cubicBezTo>
                    <a:pt x="44" y="1863"/>
                    <a:pt x="58" y="1868"/>
                    <a:pt x="69" y="1868"/>
                  </a:cubicBezTo>
                  <a:cubicBezTo>
                    <a:pt x="78" y="1868"/>
                    <a:pt x="89" y="1863"/>
                    <a:pt x="102" y="1857"/>
                  </a:cubicBezTo>
                  <a:cubicBezTo>
                    <a:pt x="126" y="1843"/>
                    <a:pt x="150" y="1816"/>
                    <a:pt x="166" y="1779"/>
                  </a:cubicBezTo>
                  <a:lnTo>
                    <a:pt x="469" y="1136"/>
                  </a:lnTo>
                  <a:lnTo>
                    <a:pt x="775" y="1429"/>
                  </a:lnTo>
                  <a:cubicBezTo>
                    <a:pt x="786" y="1435"/>
                    <a:pt x="796" y="1442"/>
                    <a:pt x="806" y="1442"/>
                  </a:cubicBezTo>
                  <a:cubicBezTo>
                    <a:pt x="816" y="1442"/>
                    <a:pt x="830" y="1439"/>
                    <a:pt x="840" y="1432"/>
                  </a:cubicBezTo>
                  <a:cubicBezTo>
                    <a:pt x="864" y="1419"/>
                    <a:pt x="888" y="1391"/>
                    <a:pt x="905" y="1353"/>
                  </a:cubicBezTo>
                  <a:cubicBezTo>
                    <a:pt x="942" y="1276"/>
                    <a:pt x="942" y="1187"/>
                    <a:pt x="905" y="1154"/>
                  </a:cubicBezTo>
                  <a:lnTo>
                    <a:pt x="602" y="857"/>
                  </a:lnTo>
                  <a:lnTo>
                    <a:pt x="905" y="215"/>
                  </a:lnTo>
                  <a:cubicBezTo>
                    <a:pt x="942" y="140"/>
                    <a:pt x="942" y="48"/>
                    <a:pt x="905" y="15"/>
                  </a:cubicBezTo>
                  <a:cubicBezTo>
                    <a:pt x="894" y="4"/>
                    <a:pt x="885" y="1"/>
                    <a:pt x="871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8" name="Google Shape;1158;p31">
              <a:extLst>
                <a:ext uri="{FF2B5EF4-FFF2-40B4-BE49-F238E27FC236}">
                  <a16:creationId xmlns:a16="http://schemas.microsoft.com/office/drawing/2014/main" id="{5EFEA65E-5023-0B48-88A1-256C46F641E6}"/>
                </a:ext>
              </a:extLst>
            </p:cNvPr>
            <p:cNvSpPr/>
            <p:nvPr/>
          </p:nvSpPr>
          <p:spPr>
            <a:xfrm>
              <a:off x="2339100" y="2541450"/>
              <a:ext cx="1222175" cy="751125"/>
            </a:xfrm>
            <a:custGeom>
              <a:avLst/>
              <a:gdLst/>
              <a:ahLst/>
              <a:cxnLst/>
              <a:rect l="l" t="t" r="r" b="b"/>
              <a:pathLst>
                <a:path w="48887" h="30045" extrusionOk="0">
                  <a:moveTo>
                    <a:pt x="48591" y="1"/>
                  </a:moveTo>
                  <a:cubicBezTo>
                    <a:pt x="48519" y="1"/>
                    <a:pt x="48438" y="24"/>
                    <a:pt x="48352" y="73"/>
                  </a:cubicBezTo>
                  <a:lnTo>
                    <a:pt x="534" y="27670"/>
                  </a:lnTo>
                  <a:cubicBezTo>
                    <a:pt x="239" y="27839"/>
                    <a:pt x="1" y="28251"/>
                    <a:pt x="1" y="28591"/>
                  </a:cubicBezTo>
                  <a:lnTo>
                    <a:pt x="1" y="29665"/>
                  </a:lnTo>
                  <a:cubicBezTo>
                    <a:pt x="1" y="29906"/>
                    <a:pt x="120" y="30044"/>
                    <a:pt x="295" y="30044"/>
                  </a:cubicBezTo>
                  <a:cubicBezTo>
                    <a:pt x="367" y="30044"/>
                    <a:pt x="448" y="30021"/>
                    <a:pt x="534" y="29971"/>
                  </a:cubicBezTo>
                  <a:lnTo>
                    <a:pt x="48352" y="2378"/>
                  </a:lnTo>
                  <a:cubicBezTo>
                    <a:pt x="48649" y="2209"/>
                    <a:pt x="48887" y="1797"/>
                    <a:pt x="48887" y="1457"/>
                  </a:cubicBezTo>
                  <a:lnTo>
                    <a:pt x="48887" y="382"/>
                  </a:lnTo>
                  <a:cubicBezTo>
                    <a:pt x="48887" y="141"/>
                    <a:pt x="48767" y="1"/>
                    <a:pt x="4859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9" name="Google Shape;1159;p31">
              <a:extLst>
                <a:ext uri="{FF2B5EF4-FFF2-40B4-BE49-F238E27FC236}">
                  <a16:creationId xmlns:a16="http://schemas.microsoft.com/office/drawing/2014/main" id="{98B1D1FF-94F5-104A-9862-13BA88AAFBB4}"/>
                </a:ext>
              </a:extLst>
            </p:cNvPr>
            <p:cNvSpPr/>
            <p:nvPr/>
          </p:nvSpPr>
          <p:spPr>
            <a:xfrm>
              <a:off x="3523600" y="2556875"/>
              <a:ext cx="30625" cy="43975"/>
            </a:xfrm>
            <a:custGeom>
              <a:avLst/>
              <a:gdLst/>
              <a:ahLst/>
              <a:cxnLst/>
              <a:rect l="l" t="t" r="r" b="b"/>
              <a:pathLst>
                <a:path w="1225" h="1759" extrusionOk="0">
                  <a:moveTo>
                    <a:pt x="633" y="10"/>
                  </a:moveTo>
                  <a:cubicBezTo>
                    <a:pt x="643" y="10"/>
                    <a:pt x="653" y="18"/>
                    <a:pt x="660" y="27"/>
                  </a:cubicBezTo>
                  <a:lnTo>
                    <a:pt x="799" y="324"/>
                  </a:lnTo>
                  <a:cubicBezTo>
                    <a:pt x="806" y="340"/>
                    <a:pt x="817" y="348"/>
                    <a:pt x="831" y="348"/>
                  </a:cubicBezTo>
                  <a:cubicBezTo>
                    <a:pt x="837" y="348"/>
                    <a:pt x="843" y="347"/>
                    <a:pt x="850" y="344"/>
                  </a:cubicBezTo>
                  <a:lnTo>
                    <a:pt x="1163" y="225"/>
                  </a:lnTo>
                  <a:cubicBezTo>
                    <a:pt x="1168" y="224"/>
                    <a:pt x="1173" y="223"/>
                    <a:pt x="1177" y="223"/>
                  </a:cubicBezTo>
                  <a:cubicBezTo>
                    <a:pt x="1184" y="223"/>
                    <a:pt x="1191" y="225"/>
                    <a:pt x="1197" y="231"/>
                  </a:cubicBezTo>
                  <a:cubicBezTo>
                    <a:pt x="1211" y="249"/>
                    <a:pt x="1214" y="293"/>
                    <a:pt x="1190" y="337"/>
                  </a:cubicBezTo>
                  <a:lnTo>
                    <a:pt x="963" y="762"/>
                  </a:lnTo>
                  <a:cubicBezTo>
                    <a:pt x="949" y="789"/>
                    <a:pt x="942" y="820"/>
                    <a:pt x="946" y="843"/>
                  </a:cubicBezTo>
                  <a:lnTo>
                    <a:pt x="1000" y="1228"/>
                  </a:lnTo>
                  <a:cubicBezTo>
                    <a:pt x="1003" y="1268"/>
                    <a:pt x="983" y="1316"/>
                    <a:pt x="959" y="1339"/>
                  </a:cubicBezTo>
                  <a:cubicBezTo>
                    <a:pt x="946" y="1353"/>
                    <a:pt x="932" y="1360"/>
                    <a:pt x="919" y="1360"/>
                  </a:cubicBezTo>
                  <a:lnTo>
                    <a:pt x="640" y="1323"/>
                  </a:lnTo>
                  <a:cubicBezTo>
                    <a:pt x="619" y="1323"/>
                    <a:pt x="595" y="1336"/>
                    <a:pt x="578" y="1360"/>
                  </a:cubicBezTo>
                  <a:lnTo>
                    <a:pt x="296" y="1717"/>
                  </a:lnTo>
                  <a:cubicBezTo>
                    <a:pt x="282" y="1736"/>
                    <a:pt x="265" y="1746"/>
                    <a:pt x="250" y="1746"/>
                  </a:cubicBezTo>
                  <a:cubicBezTo>
                    <a:pt x="246" y="1746"/>
                    <a:pt x="242" y="1746"/>
                    <a:pt x="238" y="1744"/>
                  </a:cubicBezTo>
                  <a:cubicBezTo>
                    <a:pt x="225" y="1738"/>
                    <a:pt x="214" y="1714"/>
                    <a:pt x="218" y="1686"/>
                  </a:cubicBezTo>
                  <a:lnTo>
                    <a:pt x="272" y="1242"/>
                  </a:lnTo>
                  <a:cubicBezTo>
                    <a:pt x="276" y="1211"/>
                    <a:pt x="269" y="1184"/>
                    <a:pt x="252" y="1173"/>
                  </a:cubicBezTo>
                  <a:lnTo>
                    <a:pt x="28" y="1010"/>
                  </a:lnTo>
                  <a:cubicBezTo>
                    <a:pt x="18" y="1003"/>
                    <a:pt x="10" y="989"/>
                    <a:pt x="10" y="969"/>
                  </a:cubicBezTo>
                  <a:cubicBezTo>
                    <a:pt x="10" y="931"/>
                    <a:pt x="31" y="884"/>
                    <a:pt x="62" y="860"/>
                  </a:cubicBezTo>
                  <a:lnTo>
                    <a:pt x="374" y="622"/>
                  </a:lnTo>
                  <a:cubicBezTo>
                    <a:pt x="395" y="605"/>
                    <a:pt x="412" y="578"/>
                    <a:pt x="418" y="548"/>
                  </a:cubicBezTo>
                  <a:lnTo>
                    <a:pt x="561" y="89"/>
                  </a:lnTo>
                  <a:cubicBezTo>
                    <a:pt x="575" y="41"/>
                    <a:pt x="609" y="10"/>
                    <a:pt x="633" y="10"/>
                  </a:cubicBezTo>
                  <a:close/>
                  <a:moveTo>
                    <a:pt x="630" y="0"/>
                  </a:moveTo>
                  <a:cubicBezTo>
                    <a:pt x="599" y="4"/>
                    <a:pt x="564" y="38"/>
                    <a:pt x="551" y="89"/>
                  </a:cubicBezTo>
                  <a:lnTo>
                    <a:pt x="412" y="544"/>
                  </a:lnTo>
                  <a:cubicBezTo>
                    <a:pt x="401" y="572"/>
                    <a:pt x="385" y="599"/>
                    <a:pt x="368" y="612"/>
                  </a:cubicBezTo>
                  <a:lnTo>
                    <a:pt x="54" y="854"/>
                  </a:lnTo>
                  <a:cubicBezTo>
                    <a:pt x="18" y="881"/>
                    <a:pt x="1" y="931"/>
                    <a:pt x="1" y="969"/>
                  </a:cubicBezTo>
                  <a:cubicBezTo>
                    <a:pt x="1" y="993"/>
                    <a:pt x="7" y="1010"/>
                    <a:pt x="21" y="1020"/>
                  </a:cubicBezTo>
                  <a:lnTo>
                    <a:pt x="249" y="1184"/>
                  </a:lnTo>
                  <a:cubicBezTo>
                    <a:pt x="258" y="1190"/>
                    <a:pt x="266" y="1211"/>
                    <a:pt x="263" y="1237"/>
                  </a:cubicBezTo>
                  <a:lnTo>
                    <a:pt x="208" y="1683"/>
                  </a:lnTo>
                  <a:cubicBezTo>
                    <a:pt x="205" y="1721"/>
                    <a:pt x="214" y="1744"/>
                    <a:pt x="235" y="1755"/>
                  </a:cubicBezTo>
                  <a:cubicBezTo>
                    <a:pt x="238" y="1755"/>
                    <a:pt x="245" y="1758"/>
                    <a:pt x="249" y="1758"/>
                  </a:cubicBezTo>
                  <a:cubicBezTo>
                    <a:pt x="269" y="1758"/>
                    <a:pt x="289" y="1744"/>
                    <a:pt x="307" y="1721"/>
                  </a:cubicBezTo>
                  <a:lnTo>
                    <a:pt x="585" y="1364"/>
                  </a:lnTo>
                  <a:cubicBezTo>
                    <a:pt x="602" y="1344"/>
                    <a:pt x="622" y="1333"/>
                    <a:pt x="636" y="1333"/>
                  </a:cubicBezTo>
                  <a:lnTo>
                    <a:pt x="915" y="1370"/>
                  </a:lnTo>
                  <a:cubicBezTo>
                    <a:pt x="932" y="1370"/>
                    <a:pt x="949" y="1364"/>
                    <a:pt x="966" y="1347"/>
                  </a:cubicBezTo>
                  <a:cubicBezTo>
                    <a:pt x="993" y="1319"/>
                    <a:pt x="1017" y="1272"/>
                    <a:pt x="1010" y="1228"/>
                  </a:cubicBezTo>
                  <a:lnTo>
                    <a:pt x="956" y="843"/>
                  </a:lnTo>
                  <a:cubicBezTo>
                    <a:pt x="952" y="820"/>
                    <a:pt x="959" y="793"/>
                    <a:pt x="972" y="765"/>
                  </a:cubicBezTo>
                  <a:lnTo>
                    <a:pt x="1201" y="340"/>
                  </a:lnTo>
                  <a:cubicBezTo>
                    <a:pt x="1221" y="296"/>
                    <a:pt x="1225" y="249"/>
                    <a:pt x="1204" y="225"/>
                  </a:cubicBezTo>
                  <a:cubicBezTo>
                    <a:pt x="1197" y="216"/>
                    <a:pt x="1187" y="211"/>
                    <a:pt x="1176" y="211"/>
                  </a:cubicBezTo>
                  <a:cubicBezTo>
                    <a:pt x="1171" y="211"/>
                    <a:pt x="1165" y="212"/>
                    <a:pt x="1160" y="214"/>
                  </a:cubicBezTo>
                  <a:lnTo>
                    <a:pt x="847" y="337"/>
                  </a:lnTo>
                  <a:cubicBezTo>
                    <a:pt x="842" y="339"/>
                    <a:pt x="838" y="339"/>
                    <a:pt x="834" y="339"/>
                  </a:cubicBezTo>
                  <a:cubicBezTo>
                    <a:pt x="823" y="339"/>
                    <a:pt x="814" y="332"/>
                    <a:pt x="806" y="320"/>
                  </a:cubicBezTo>
                  <a:lnTo>
                    <a:pt x="666" y="24"/>
                  </a:lnTo>
                  <a:cubicBezTo>
                    <a:pt x="660" y="7"/>
                    <a:pt x="646" y="0"/>
                    <a:pt x="630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0" name="Google Shape;1160;p31">
              <a:extLst>
                <a:ext uri="{FF2B5EF4-FFF2-40B4-BE49-F238E27FC236}">
                  <a16:creationId xmlns:a16="http://schemas.microsoft.com/office/drawing/2014/main" id="{613405B1-665B-A841-B074-64971EF669A1}"/>
                </a:ext>
              </a:extLst>
            </p:cNvPr>
            <p:cNvSpPr/>
            <p:nvPr/>
          </p:nvSpPr>
          <p:spPr>
            <a:xfrm>
              <a:off x="3571625" y="2509175"/>
              <a:ext cx="47950" cy="30900"/>
            </a:xfrm>
            <a:custGeom>
              <a:avLst/>
              <a:gdLst/>
              <a:ahLst/>
              <a:cxnLst/>
              <a:rect l="l" t="t" r="r" b="b"/>
              <a:pathLst>
                <a:path w="1918" h="1236" extrusionOk="0">
                  <a:moveTo>
                    <a:pt x="1707" y="1"/>
                  </a:moveTo>
                  <a:cubicBezTo>
                    <a:pt x="1676" y="1"/>
                    <a:pt x="1646" y="11"/>
                    <a:pt x="1615" y="24"/>
                  </a:cubicBezTo>
                  <a:lnTo>
                    <a:pt x="120" y="892"/>
                  </a:lnTo>
                  <a:cubicBezTo>
                    <a:pt x="31" y="942"/>
                    <a:pt x="0" y="1055"/>
                    <a:pt x="51" y="1143"/>
                  </a:cubicBezTo>
                  <a:cubicBezTo>
                    <a:pt x="85" y="1201"/>
                    <a:pt x="146" y="1235"/>
                    <a:pt x="211" y="1235"/>
                  </a:cubicBezTo>
                  <a:cubicBezTo>
                    <a:pt x="242" y="1235"/>
                    <a:pt x="275" y="1225"/>
                    <a:pt x="303" y="1208"/>
                  </a:cubicBezTo>
                  <a:lnTo>
                    <a:pt x="1799" y="344"/>
                  </a:lnTo>
                  <a:cubicBezTo>
                    <a:pt x="1887" y="294"/>
                    <a:pt x="1918" y="181"/>
                    <a:pt x="1866" y="93"/>
                  </a:cubicBezTo>
                  <a:cubicBezTo>
                    <a:pt x="1833" y="35"/>
                    <a:pt x="1772" y="1"/>
                    <a:pt x="1707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1" name="Google Shape;1161;p31">
              <a:extLst>
                <a:ext uri="{FF2B5EF4-FFF2-40B4-BE49-F238E27FC236}">
                  <a16:creationId xmlns:a16="http://schemas.microsoft.com/office/drawing/2014/main" id="{56520175-2C96-264E-A586-AD2CA248D7C4}"/>
                </a:ext>
              </a:extLst>
            </p:cNvPr>
            <p:cNvSpPr/>
            <p:nvPr/>
          </p:nvSpPr>
          <p:spPr>
            <a:xfrm>
              <a:off x="3571625" y="2530775"/>
              <a:ext cx="47950" cy="30875"/>
            </a:xfrm>
            <a:custGeom>
              <a:avLst/>
              <a:gdLst/>
              <a:ahLst/>
              <a:cxnLst/>
              <a:rect l="l" t="t" r="r" b="b"/>
              <a:pathLst>
                <a:path w="1918" h="1235" extrusionOk="0">
                  <a:moveTo>
                    <a:pt x="1707" y="1"/>
                  </a:moveTo>
                  <a:cubicBezTo>
                    <a:pt x="1676" y="1"/>
                    <a:pt x="1646" y="11"/>
                    <a:pt x="1615" y="28"/>
                  </a:cubicBezTo>
                  <a:lnTo>
                    <a:pt x="120" y="891"/>
                  </a:lnTo>
                  <a:cubicBezTo>
                    <a:pt x="31" y="942"/>
                    <a:pt x="0" y="1054"/>
                    <a:pt x="51" y="1143"/>
                  </a:cubicBezTo>
                  <a:cubicBezTo>
                    <a:pt x="85" y="1200"/>
                    <a:pt x="146" y="1235"/>
                    <a:pt x="211" y="1235"/>
                  </a:cubicBezTo>
                  <a:cubicBezTo>
                    <a:pt x="242" y="1235"/>
                    <a:pt x="275" y="1228"/>
                    <a:pt x="303" y="1211"/>
                  </a:cubicBezTo>
                  <a:lnTo>
                    <a:pt x="1799" y="344"/>
                  </a:lnTo>
                  <a:cubicBezTo>
                    <a:pt x="1887" y="296"/>
                    <a:pt x="1918" y="180"/>
                    <a:pt x="1866" y="92"/>
                  </a:cubicBezTo>
                  <a:cubicBezTo>
                    <a:pt x="1833" y="34"/>
                    <a:pt x="1772" y="1"/>
                    <a:pt x="1707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2" name="Google Shape;1162;p31">
              <a:extLst>
                <a:ext uri="{FF2B5EF4-FFF2-40B4-BE49-F238E27FC236}">
                  <a16:creationId xmlns:a16="http://schemas.microsoft.com/office/drawing/2014/main" id="{B9A7076D-2F9E-CA44-A3BC-E90515DA34C2}"/>
                </a:ext>
              </a:extLst>
            </p:cNvPr>
            <p:cNvSpPr/>
            <p:nvPr/>
          </p:nvSpPr>
          <p:spPr>
            <a:xfrm>
              <a:off x="3571625" y="2552450"/>
              <a:ext cx="47950" cy="30775"/>
            </a:xfrm>
            <a:custGeom>
              <a:avLst/>
              <a:gdLst/>
              <a:ahLst/>
              <a:cxnLst/>
              <a:rect l="l" t="t" r="r" b="b"/>
              <a:pathLst>
                <a:path w="1918" h="1231" extrusionOk="0">
                  <a:moveTo>
                    <a:pt x="1707" y="0"/>
                  </a:moveTo>
                  <a:cubicBezTo>
                    <a:pt x="1676" y="0"/>
                    <a:pt x="1646" y="7"/>
                    <a:pt x="1615" y="24"/>
                  </a:cubicBezTo>
                  <a:lnTo>
                    <a:pt x="120" y="888"/>
                  </a:lnTo>
                  <a:cubicBezTo>
                    <a:pt x="31" y="939"/>
                    <a:pt x="0" y="1051"/>
                    <a:pt x="51" y="1139"/>
                  </a:cubicBezTo>
                  <a:cubicBezTo>
                    <a:pt x="85" y="1197"/>
                    <a:pt x="146" y="1231"/>
                    <a:pt x="211" y="1231"/>
                  </a:cubicBezTo>
                  <a:cubicBezTo>
                    <a:pt x="242" y="1231"/>
                    <a:pt x="275" y="1224"/>
                    <a:pt x="303" y="1207"/>
                  </a:cubicBezTo>
                  <a:lnTo>
                    <a:pt x="1799" y="344"/>
                  </a:lnTo>
                  <a:cubicBezTo>
                    <a:pt x="1887" y="293"/>
                    <a:pt x="1918" y="181"/>
                    <a:pt x="1866" y="93"/>
                  </a:cubicBezTo>
                  <a:cubicBezTo>
                    <a:pt x="1833" y="31"/>
                    <a:pt x="1772" y="0"/>
                    <a:pt x="1707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3" name="Google Shape;1163;p31">
              <a:extLst>
                <a:ext uri="{FF2B5EF4-FFF2-40B4-BE49-F238E27FC236}">
                  <a16:creationId xmlns:a16="http://schemas.microsoft.com/office/drawing/2014/main" id="{70E8ADA1-7B77-0045-98CA-ADE1149E3333}"/>
                </a:ext>
              </a:extLst>
            </p:cNvPr>
            <p:cNvSpPr/>
            <p:nvPr/>
          </p:nvSpPr>
          <p:spPr>
            <a:xfrm>
              <a:off x="2139625" y="3312825"/>
              <a:ext cx="25025" cy="100825"/>
            </a:xfrm>
            <a:custGeom>
              <a:avLst/>
              <a:gdLst/>
              <a:ahLst/>
              <a:cxnLst/>
              <a:rect l="l" t="t" r="r" b="b"/>
              <a:pathLst>
                <a:path w="1001" h="4033" extrusionOk="0">
                  <a:moveTo>
                    <a:pt x="1" y="0"/>
                  </a:moveTo>
                  <a:lnTo>
                    <a:pt x="1" y="3458"/>
                  </a:lnTo>
                  <a:lnTo>
                    <a:pt x="1000" y="4033"/>
                  </a:lnTo>
                  <a:lnTo>
                    <a:pt x="1000" y="57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4" name="Google Shape;1164;p31">
              <a:extLst>
                <a:ext uri="{FF2B5EF4-FFF2-40B4-BE49-F238E27FC236}">
                  <a16:creationId xmlns:a16="http://schemas.microsoft.com/office/drawing/2014/main" id="{D10BB303-A09D-394D-9D59-6F15381F9CF8}"/>
                </a:ext>
              </a:extLst>
            </p:cNvPr>
            <p:cNvSpPr/>
            <p:nvPr/>
          </p:nvSpPr>
          <p:spPr>
            <a:xfrm>
              <a:off x="1566000" y="2051525"/>
              <a:ext cx="1471450" cy="930100"/>
            </a:xfrm>
            <a:custGeom>
              <a:avLst/>
              <a:gdLst/>
              <a:ahLst/>
              <a:cxnLst/>
              <a:rect l="l" t="t" r="r" b="b"/>
              <a:pathLst>
                <a:path w="58858" h="37204" extrusionOk="0">
                  <a:moveTo>
                    <a:pt x="58564" y="1"/>
                  </a:moveTo>
                  <a:cubicBezTo>
                    <a:pt x="58493" y="1"/>
                    <a:pt x="58412" y="24"/>
                    <a:pt x="58327" y="73"/>
                  </a:cubicBezTo>
                  <a:lnTo>
                    <a:pt x="531" y="33439"/>
                  </a:lnTo>
                  <a:cubicBezTo>
                    <a:pt x="238" y="33609"/>
                    <a:pt x="0" y="34021"/>
                    <a:pt x="0" y="34361"/>
                  </a:cubicBezTo>
                  <a:lnTo>
                    <a:pt x="0" y="37203"/>
                  </a:lnTo>
                  <a:lnTo>
                    <a:pt x="1466" y="36356"/>
                  </a:lnTo>
                  <a:cubicBezTo>
                    <a:pt x="1758" y="36187"/>
                    <a:pt x="1996" y="35776"/>
                    <a:pt x="1996" y="35435"/>
                  </a:cubicBezTo>
                  <a:lnTo>
                    <a:pt x="1996" y="34361"/>
                  </a:lnTo>
                  <a:cubicBezTo>
                    <a:pt x="1996" y="34021"/>
                    <a:pt x="2234" y="33609"/>
                    <a:pt x="2530" y="33439"/>
                  </a:cubicBezTo>
                  <a:lnTo>
                    <a:pt x="15432" y="25991"/>
                  </a:lnTo>
                  <a:cubicBezTo>
                    <a:pt x="15518" y="25941"/>
                    <a:pt x="15598" y="25917"/>
                    <a:pt x="15670" y="25917"/>
                  </a:cubicBezTo>
                  <a:cubicBezTo>
                    <a:pt x="15843" y="25917"/>
                    <a:pt x="15963" y="26056"/>
                    <a:pt x="15963" y="26297"/>
                  </a:cubicBezTo>
                  <a:lnTo>
                    <a:pt x="15963" y="27374"/>
                  </a:lnTo>
                  <a:cubicBezTo>
                    <a:pt x="15963" y="27613"/>
                    <a:pt x="16082" y="27753"/>
                    <a:pt x="16257" y="27753"/>
                  </a:cubicBezTo>
                  <a:cubicBezTo>
                    <a:pt x="16328" y="27753"/>
                    <a:pt x="16408" y="27730"/>
                    <a:pt x="16493" y="27680"/>
                  </a:cubicBezTo>
                  <a:lnTo>
                    <a:pt x="58857" y="3222"/>
                  </a:lnTo>
                  <a:lnTo>
                    <a:pt x="58857" y="379"/>
                  </a:lnTo>
                  <a:cubicBezTo>
                    <a:pt x="58857" y="139"/>
                    <a:pt x="58738" y="1"/>
                    <a:pt x="585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5" name="Google Shape;1165;p31">
              <a:extLst>
                <a:ext uri="{FF2B5EF4-FFF2-40B4-BE49-F238E27FC236}">
                  <a16:creationId xmlns:a16="http://schemas.microsoft.com/office/drawing/2014/main" id="{97BD8F8E-6280-BF4D-A0AB-476A9CC0A3BE}"/>
                </a:ext>
              </a:extLst>
            </p:cNvPr>
            <p:cNvSpPr/>
            <p:nvPr/>
          </p:nvSpPr>
          <p:spPr>
            <a:xfrm>
              <a:off x="1541000" y="3053575"/>
              <a:ext cx="35800" cy="1132975"/>
            </a:xfrm>
            <a:custGeom>
              <a:avLst/>
              <a:gdLst/>
              <a:ahLst/>
              <a:cxnLst/>
              <a:rect l="l" t="t" r="r" b="b"/>
              <a:pathLst>
                <a:path w="1432" h="45319" extrusionOk="0">
                  <a:moveTo>
                    <a:pt x="1432" y="45232"/>
                  </a:moveTo>
                  <a:lnTo>
                    <a:pt x="1432" y="45232"/>
                  </a:lnTo>
                  <a:cubicBezTo>
                    <a:pt x="1428" y="45233"/>
                    <a:pt x="1425" y="45234"/>
                    <a:pt x="1421" y="45236"/>
                  </a:cubicBezTo>
                  <a:lnTo>
                    <a:pt x="1421" y="45236"/>
                  </a:lnTo>
                  <a:cubicBezTo>
                    <a:pt x="1425" y="45235"/>
                    <a:pt x="1429" y="45233"/>
                    <a:pt x="1432" y="45232"/>
                  </a:cubicBezTo>
                  <a:close/>
                  <a:moveTo>
                    <a:pt x="1421" y="45236"/>
                  </a:moveTo>
                  <a:cubicBezTo>
                    <a:pt x="1417" y="45237"/>
                    <a:pt x="1412" y="45238"/>
                    <a:pt x="1408" y="45238"/>
                  </a:cubicBezTo>
                  <a:cubicBezTo>
                    <a:pt x="1404" y="45241"/>
                    <a:pt x="1400" y="45243"/>
                    <a:pt x="1396" y="45245"/>
                  </a:cubicBezTo>
                  <a:lnTo>
                    <a:pt x="1396" y="45245"/>
                  </a:lnTo>
                  <a:cubicBezTo>
                    <a:pt x="1405" y="45242"/>
                    <a:pt x="1413" y="45239"/>
                    <a:pt x="1421" y="45236"/>
                  </a:cubicBezTo>
                  <a:close/>
                  <a:moveTo>
                    <a:pt x="1" y="1"/>
                  </a:moveTo>
                  <a:lnTo>
                    <a:pt x="4" y="44304"/>
                  </a:lnTo>
                  <a:cubicBezTo>
                    <a:pt x="4" y="44643"/>
                    <a:pt x="225" y="45045"/>
                    <a:pt x="504" y="45205"/>
                  </a:cubicBezTo>
                  <a:cubicBezTo>
                    <a:pt x="633" y="45279"/>
                    <a:pt x="802" y="45319"/>
                    <a:pt x="976" y="45319"/>
                  </a:cubicBezTo>
                  <a:cubicBezTo>
                    <a:pt x="1022" y="45319"/>
                    <a:pt x="1069" y="45316"/>
                    <a:pt x="1116" y="45310"/>
                  </a:cubicBezTo>
                  <a:cubicBezTo>
                    <a:pt x="1143" y="45310"/>
                    <a:pt x="1170" y="45304"/>
                    <a:pt x="1194" y="45299"/>
                  </a:cubicBezTo>
                  <a:cubicBezTo>
                    <a:pt x="1215" y="45299"/>
                    <a:pt x="1231" y="45293"/>
                    <a:pt x="1245" y="45290"/>
                  </a:cubicBezTo>
                  <a:cubicBezTo>
                    <a:pt x="1272" y="45286"/>
                    <a:pt x="1296" y="45279"/>
                    <a:pt x="1320" y="45273"/>
                  </a:cubicBezTo>
                  <a:cubicBezTo>
                    <a:pt x="1333" y="45269"/>
                    <a:pt x="1347" y="45266"/>
                    <a:pt x="1358" y="45259"/>
                  </a:cubicBezTo>
                  <a:cubicBezTo>
                    <a:pt x="1370" y="45256"/>
                    <a:pt x="1383" y="45252"/>
                    <a:pt x="1396" y="45245"/>
                  </a:cubicBezTo>
                  <a:lnTo>
                    <a:pt x="1396" y="45245"/>
                  </a:lnTo>
                  <a:cubicBezTo>
                    <a:pt x="1391" y="45247"/>
                    <a:pt x="1386" y="45248"/>
                    <a:pt x="1381" y="45249"/>
                  </a:cubicBezTo>
                  <a:lnTo>
                    <a:pt x="1367" y="45249"/>
                  </a:lnTo>
                  <a:cubicBezTo>
                    <a:pt x="1344" y="45255"/>
                    <a:pt x="1320" y="45259"/>
                    <a:pt x="1296" y="45259"/>
                  </a:cubicBezTo>
                  <a:cubicBezTo>
                    <a:pt x="1123" y="45259"/>
                    <a:pt x="1000" y="45120"/>
                    <a:pt x="1000" y="44878"/>
                  </a:cubicBezTo>
                  <a:lnTo>
                    <a:pt x="1000" y="5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6" name="Google Shape;1166;p31">
              <a:extLst>
                <a:ext uri="{FF2B5EF4-FFF2-40B4-BE49-F238E27FC236}">
                  <a16:creationId xmlns:a16="http://schemas.microsoft.com/office/drawing/2014/main" id="{CEE0FC83-4B99-9246-9CB9-9E9890385E40}"/>
                </a:ext>
              </a:extLst>
            </p:cNvPr>
            <p:cNvSpPr/>
            <p:nvPr/>
          </p:nvSpPr>
          <p:spPr>
            <a:xfrm>
              <a:off x="1840350" y="3055800"/>
              <a:ext cx="28850" cy="184975"/>
            </a:xfrm>
            <a:custGeom>
              <a:avLst/>
              <a:gdLst/>
              <a:ahLst/>
              <a:cxnLst/>
              <a:rect l="l" t="t" r="r" b="b"/>
              <a:pathLst>
                <a:path w="1154" h="7399" extrusionOk="0">
                  <a:moveTo>
                    <a:pt x="157" y="0"/>
                  </a:moveTo>
                  <a:cubicBezTo>
                    <a:pt x="99" y="102"/>
                    <a:pt x="52" y="218"/>
                    <a:pt x="24" y="326"/>
                  </a:cubicBezTo>
                  <a:cubicBezTo>
                    <a:pt x="15" y="371"/>
                    <a:pt x="7" y="415"/>
                    <a:pt x="1" y="459"/>
                  </a:cubicBezTo>
                  <a:lnTo>
                    <a:pt x="1" y="524"/>
                  </a:lnTo>
                  <a:lnTo>
                    <a:pt x="1" y="6820"/>
                  </a:lnTo>
                  <a:lnTo>
                    <a:pt x="1000" y="7398"/>
                  </a:lnTo>
                  <a:lnTo>
                    <a:pt x="1000" y="1098"/>
                  </a:lnTo>
                  <a:cubicBezTo>
                    <a:pt x="1000" y="929"/>
                    <a:pt x="1058" y="741"/>
                    <a:pt x="1154" y="575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2" name="Picture 4">
            <a:extLst>
              <a:ext uri="{FF2B5EF4-FFF2-40B4-BE49-F238E27FC236}">
                <a16:creationId xmlns:a16="http://schemas.microsoft.com/office/drawing/2014/main" id="{76216943-7D93-8798-E284-C6C0E4DD0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"/>
            <a:ext cx="3339548" cy="75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63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9" name="Google Shape;5229;p39"/>
          <p:cNvSpPr txBox="1"/>
          <p:nvPr/>
        </p:nvSpPr>
        <p:spPr>
          <a:xfrm>
            <a:off x="1001755" y="2058503"/>
            <a:ext cx="7859532" cy="4072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Sering</a:t>
            </a:r>
            <a:r>
              <a:rPr lang="en-US" sz="2400" dirty="0"/>
              <a:t> Masyarakat/</a:t>
            </a:r>
            <a:r>
              <a:rPr lang="en-US" sz="2400" dirty="0" err="1"/>
              <a:t>Kelompok</a:t>
            </a:r>
            <a:r>
              <a:rPr lang="en-US" sz="2400" dirty="0"/>
              <a:t> </a:t>
            </a:r>
            <a:r>
              <a:rPr lang="en-US" sz="2400" dirty="0" err="1"/>
              <a:t>Dampingan</a:t>
            </a:r>
            <a:r>
              <a:rPr lang="en-US" sz="2400" dirty="0"/>
              <a:t> </a:t>
            </a:r>
            <a:r>
              <a:rPr lang="en-US" sz="2400" dirty="0" err="1"/>
              <a:t>diposisikan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objek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Masyarakat </a:t>
            </a:r>
            <a:r>
              <a:rPr lang="en-US" sz="2400" dirty="0" err="1"/>
              <a:t>diposisikan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penerima</a:t>
            </a:r>
            <a:r>
              <a:rPr lang="en-US" sz="2400" dirty="0"/>
              <a:t> </a:t>
            </a:r>
            <a:r>
              <a:rPr lang="en-US" sz="2400" dirty="0" err="1"/>
              <a:t>bantuan</a:t>
            </a:r>
            <a:r>
              <a:rPr lang="en-US" sz="2400" dirty="0"/>
              <a:t>(</a:t>
            </a:r>
            <a:r>
              <a:rPr lang="en-US" sz="2400" dirty="0" err="1"/>
              <a:t>terkesan</a:t>
            </a:r>
            <a:r>
              <a:rPr lang="en-US" sz="2400" dirty="0"/>
              <a:t> </a:t>
            </a:r>
            <a:r>
              <a:rPr lang="en-US" sz="2400" dirty="0" err="1"/>
              <a:t>pasif</a:t>
            </a:r>
            <a:r>
              <a:rPr lang="en-US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Ada </a:t>
            </a:r>
            <a:r>
              <a:rPr lang="en-US" sz="2400" dirty="0" err="1"/>
              <a:t>kelompok</a:t>
            </a:r>
            <a:r>
              <a:rPr lang="en-US" sz="2400" dirty="0"/>
              <a:t> </a:t>
            </a:r>
            <a:r>
              <a:rPr lang="en-US" sz="2400" dirty="0" err="1"/>
              <a:t>dibentuk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sekedar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menerima</a:t>
            </a:r>
            <a:r>
              <a:rPr lang="en-US" sz="2400" dirty="0"/>
              <a:t> </a:t>
            </a:r>
            <a:r>
              <a:rPr lang="en-US" sz="2400" dirty="0" err="1"/>
              <a:t>bantuan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Masyarakat </a:t>
            </a:r>
            <a:r>
              <a:rPr lang="en-US" sz="2400" dirty="0" err="1"/>
              <a:t>dipaksa</a:t>
            </a:r>
            <a:r>
              <a:rPr lang="en-US" sz="2400" dirty="0"/>
              <a:t> </a:t>
            </a:r>
            <a:r>
              <a:rPr lang="en-US" sz="2400" dirty="0" err="1"/>
              <a:t>menerima</a:t>
            </a:r>
            <a:r>
              <a:rPr lang="en-US" sz="2400" dirty="0"/>
              <a:t> </a:t>
            </a:r>
            <a:r>
              <a:rPr lang="en-US" sz="2400" dirty="0" err="1"/>
              <a:t>keputusan</a:t>
            </a:r>
            <a:r>
              <a:rPr lang="en-US" sz="2400" dirty="0"/>
              <a:t>/program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melibatkan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prosesnya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perencanaan</a:t>
            </a:r>
            <a:r>
              <a:rPr lang="en-US" sz="2400" dirty="0"/>
              <a:t>, </a:t>
            </a:r>
            <a:r>
              <a:rPr lang="en-US" sz="2400" dirty="0" err="1"/>
              <a:t>pelaksanaan</a:t>
            </a:r>
            <a:r>
              <a:rPr lang="en-US" sz="2400" dirty="0"/>
              <a:t>, monitoring dan </a:t>
            </a:r>
            <a:r>
              <a:rPr lang="en-US" sz="2400" dirty="0" err="1"/>
              <a:t>evaluasi</a:t>
            </a:r>
            <a:r>
              <a:rPr lang="en-US" sz="2400" dirty="0"/>
              <a:t>. </a:t>
            </a:r>
          </a:p>
          <a:p>
            <a:endParaRPr lang="en-US" sz="2800" dirty="0"/>
          </a:p>
        </p:txBody>
      </p:sp>
      <p:sp>
        <p:nvSpPr>
          <p:cNvPr id="5230" name="Google Shape;5230;p39"/>
          <p:cNvSpPr txBox="1">
            <a:spLocks noGrp="1"/>
          </p:cNvSpPr>
          <p:nvPr>
            <p:ph type="ctrTitle"/>
          </p:nvPr>
        </p:nvSpPr>
        <p:spPr>
          <a:xfrm>
            <a:off x="3884979" y="45277"/>
            <a:ext cx="4710799" cy="142902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/>
            <a:r>
              <a:rPr lang="en-US" dirty="0">
                <a:highlight>
                  <a:srgbClr val="000000"/>
                </a:highlight>
              </a:rPr>
              <a:t>Masyarakat </a:t>
            </a:r>
            <a:r>
              <a:rPr lang="en-US" dirty="0" err="1">
                <a:highlight>
                  <a:srgbClr val="000000"/>
                </a:highlight>
              </a:rPr>
              <a:t>Sebagai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Objek</a:t>
            </a:r>
            <a:endParaRPr dirty="0">
              <a:solidFill>
                <a:schemeClr val="accent6">
                  <a:lumMod val="50000"/>
                </a:schemeClr>
              </a:solidFill>
              <a:highlight>
                <a:srgbClr val="000000"/>
              </a:highlight>
              <a:latin typeface="+mj-lt"/>
            </a:endParaRPr>
          </a:p>
        </p:txBody>
      </p:sp>
      <p:grpSp>
        <p:nvGrpSpPr>
          <p:cNvPr id="13" name="Google Shape;973;p31">
            <a:extLst>
              <a:ext uri="{FF2B5EF4-FFF2-40B4-BE49-F238E27FC236}">
                <a16:creationId xmlns:a16="http://schemas.microsoft.com/office/drawing/2014/main" id="{AAF3E560-E70F-564E-B7D4-1F6F9CAF240A}"/>
              </a:ext>
            </a:extLst>
          </p:cNvPr>
          <p:cNvGrpSpPr/>
          <p:nvPr/>
        </p:nvGrpSpPr>
        <p:grpSpPr>
          <a:xfrm>
            <a:off x="9105788" y="4050453"/>
            <a:ext cx="2830649" cy="2676803"/>
            <a:chOff x="1219875" y="2035600"/>
            <a:chExt cx="2656375" cy="2512000"/>
          </a:xfrm>
        </p:grpSpPr>
        <p:sp>
          <p:nvSpPr>
            <p:cNvPr id="14" name="Google Shape;974;p31">
              <a:extLst>
                <a:ext uri="{FF2B5EF4-FFF2-40B4-BE49-F238E27FC236}">
                  <a16:creationId xmlns:a16="http://schemas.microsoft.com/office/drawing/2014/main" id="{3BE56AB8-331C-C848-814B-1866E0CE7816}"/>
                </a:ext>
              </a:extLst>
            </p:cNvPr>
            <p:cNvSpPr/>
            <p:nvPr/>
          </p:nvSpPr>
          <p:spPr>
            <a:xfrm>
              <a:off x="2119150" y="3658450"/>
              <a:ext cx="1543775" cy="889150"/>
            </a:xfrm>
            <a:custGeom>
              <a:avLst/>
              <a:gdLst/>
              <a:ahLst/>
              <a:cxnLst/>
              <a:rect l="l" t="t" r="r" b="b"/>
              <a:pathLst>
                <a:path w="61751" h="35566" extrusionOk="0">
                  <a:moveTo>
                    <a:pt x="60014" y="1"/>
                  </a:moveTo>
                  <a:cubicBezTo>
                    <a:pt x="59821" y="1"/>
                    <a:pt x="59629" y="43"/>
                    <a:pt x="59483" y="128"/>
                  </a:cubicBezTo>
                  <a:lnTo>
                    <a:pt x="292" y="34286"/>
                  </a:lnTo>
                  <a:cubicBezTo>
                    <a:pt x="0" y="34456"/>
                    <a:pt x="0" y="34731"/>
                    <a:pt x="292" y="34901"/>
                  </a:cubicBezTo>
                  <a:lnTo>
                    <a:pt x="1201" y="35438"/>
                  </a:lnTo>
                  <a:cubicBezTo>
                    <a:pt x="1348" y="35523"/>
                    <a:pt x="1541" y="35566"/>
                    <a:pt x="1734" y="35566"/>
                  </a:cubicBezTo>
                  <a:cubicBezTo>
                    <a:pt x="1926" y="35566"/>
                    <a:pt x="2118" y="35523"/>
                    <a:pt x="2265" y="35438"/>
                  </a:cubicBezTo>
                  <a:lnTo>
                    <a:pt x="61455" y="1281"/>
                  </a:lnTo>
                  <a:cubicBezTo>
                    <a:pt x="61751" y="1110"/>
                    <a:pt x="61751" y="835"/>
                    <a:pt x="61455" y="665"/>
                  </a:cubicBezTo>
                  <a:lnTo>
                    <a:pt x="60547" y="128"/>
                  </a:lnTo>
                  <a:cubicBezTo>
                    <a:pt x="60399" y="43"/>
                    <a:pt x="60206" y="1"/>
                    <a:pt x="60014" y="1"/>
                  </a:cubicBezTo>
                  <a:close/>
                </a:path>
              </a:pathLst>
            </a:custGeom>
            <a:solidFill>
              <a:srgbClr val="000000">
                <a:alpha val="32139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" name="Google Shape;975;p31">
              <a:extLst>
                <a:ext uri="{FF2B5EF4-FFF2-40B4-BE49-F238E27FC236}">
                  <a16:creationId xmlns:a16="http://schemas.microsoft.com/office/drawing/2014/main" id="{8E0445AA-B0D7-2C47-B553-0B5493F9EF27}"/>
                </a:ext>
              </a:extLst>
            </p:cNvPr>
            <p:cNvSpPr/>
            <p:nvPr/>
          </p:nvSpPr>
          <p:spPr>
            <a:xfrm>
              <a:off x="1819725" y="3486000"/>
              <a:ext cx="1543775" cy="889175"/>
            </a:xfrm>
            <a:custGeom>
              <a:avLst/>
              <a:gdLst/>
              <a:ahLst/>
              <a:cxnLst/>
              <a:rect l="l" t="t" r="r" b="b"/>
              <a:pathLst>
                <a:path w="61751" h="35567" extrusionOk="0">
                  <a:moveTo>
                    <a:pt x="60016" y="1"/>
                  </a:moveTo>
                  <a:cubicBezTo>
                    <a:pt x="59823" y="1"/>
                    <a:pt x="59631" y="43"/>
                    <a:pt x="59483" y="128"/>
                  </a:cubicBezTo>
                  <a:lnTo>
                    <a:pt x="292" y="34289"/>
                  </a:lnTo>
                  <a:cubicBezTo>
                    <a:pt x="0" y="34456"/>
                    <a:pt x="0" y="34731"/>
                    <a:pt x="292" y="34901"/>
                  </a:cubicBezTo>
                  <a:lnTo>
                    <a:pt x="1204" y="35441"/>
                  </a:lnTo>
                  <a:cubicBezTo>
                    <a:pt x="1350" y="35525"/>
                    <a:pt x="1542" y="35566"/>
                    <a:pt x="1734" y="35566"/>
                  </a:cubicBezTo>
                  <a:cubicBezTo>
                    <a:pt x="1926" y="35566"/>
                    <a:pt x="2119" y="35525"/>
                    <a:pt x="2268" y="35441"/>
                  </a:cubicBezTo>
                  <a:lnTo>
                    <a:pt x="61457" y="1280"/>
                  </a:lnTo>
                  <a:cubicBezTo>
                    <a:pt x="61750" y="1110"/>
                    <a:pt x="61750" y="835"/>
                    <a:pt x="61457" y="668"/>
                  </a:cubicBezTo>
                  <a:lnTo>
                    <a:pt x="60547" y="128"/>
                  </a:lnTo>
                  <a:cubicBezTo>
                    <a:pt x="60400" y="43"/>
                    <a:pt x="60208" y="1"/>
                    <a:pt x="60016" y="1"/>
                  </a:cubicBezTo>
                  <a:close/>
                </a:path>
              </a:pathLst>
            </a:custGeom>
            <a:solidFill>
              <a:srgbClr val="000000">
                <a:alpha val="32139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" name="Google Shape;976;p31">
              <a:extLst>
                <a:ext uri="{FF2B5EF4-FFF2-40B4-BE49-F238E27FC236}">
                  <a16:creationId xmlns:a16="http://schemas.microsoft.com/office/drawing/2014/main" id="{757C2F0C-9B48-BF4B-A4B3-17D83BA0CE48}"/>
                </a:ext>
              </a:extLst>
            </p:cNvPr>
            <p:cNvSpPr/>
            <p:nvPr/>
          </p:nvSpPr>
          <p:spPr>
            <a:xfrm>
              <a:off x="1520350" y="3313625"/>
              <a:ext cx="1543800" cy="889150"/>
            </a:xfrm>
            <a:custGeom>
              <a:avLst/>
              <a:gdLst/>
              <a:ahLst/>
              <a:cxnLst/>
              <a:rect l="l" t="t" r="r" b="b"/>
              <a:pathLst>
                <a:path w="61752" h="35566" extrusionOk="0">
                  <a:moveTo>
                    <a:pt x="60014" y="1"/>
                  </a:moveTo>
                  <a:cubicBezTo>
                    <a:pt x="59822" y="1"/>
                    <a:pt x="59630" y="43"/>
                    <a:pt x="59484" y="128"/>
                  </a:cubicBezTo>
                  <a:lnTo>
                    <a:pt x="293" y="34285"/>
                  </a:lnTo>
                  <a:cubicBezTo>
                    <a:pt x="1" y="34456"/>
                    <a:pt x="1" y="34731"/>
                    <a:pt x="293" y="34902"/>
                  </a:cubicBezTo>
                  <a:lnTo>
                    <a:pt x="1200" y="35438"/>
                  </a:lnTo>
                  <a:cubicBezTo>
                    <a:pt x="1348" y="35523"/>
                    <a:pt x="1541" y="35566"/>
                    <a:pt x="1734" y="35566"/>
                  </a:cubicBezTo>
                  <a:cubicBezTo>
                    <a:pt x="1927" y="35566"/>
                    <a:pt x="2119" y="35523"/>
                    <a:pt x="2265" y="35438"/>
                  </a:cubicBezTo>
                  <a:lnTo>
                    <a:pt x="61455" y="1280"/>
                  </a:lnTo>
                  <a:cubicBezTo>
                    <a:pt x="61751" y="1110"/>
                    <a:pt x="61751" y="835"/>
                    <a:pt x="61455" y="665"/>
                  </a:cubicBezTo>
                  <a:lnTo>
                    <a:pt x="60548" y="128"/>
                  </a:lnTo>
                  <a:cubicBezTo>
                    <a:pt x="60400" y="43"/>
                    <a:pt x="60207" y="1"/>
                    <a:pt x="60014" y="1"/>
                  </a:cubicBezTo>
                  <a:close/>
                </a:path>
              </a:pathLst>
            </a:custGeom>
            <a:solidFill>
              <a:srgbClr val="000000">
                <a:alpha val="32139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" name="Google Shape;977;p31">
              <a:extLst>
                <a:ext uri="{FF2B5EF4-FFF2-40B4-BE49-F238E27FC236}">
                  <a16:creationId xmlns:a16="http://schemas.microsoft.com/office/drawing/2014/main" id="{905672BF-DF96-4349-AF9D-407F8C19C4FD}"/>
                </a:ext>
              </a:extLst>
            </p:cNvPr>
            <p:cNvSpPr/>
            <p:nvPr/>
          </p:nvSpPr>
          <p:spPr>
            <a:xfrm>
              <a:off x="1307775" y="3664050"/>
              <a:ext cx="249225" cy="261950"/>
            </a:xfrm>
            <a:custGeom>
              <a:avLst/>
              <a:gdLst/>
              <a:ahLst/>
              <a:cxnLst/>
              <a:rect l="l" t="t" r="r" b="b"/>
              <a:pathLst>
                <a:path w="9969" h="10478" extrusionOk="0">
                  <a:moveTo>
                    <a:pt x="3223" y="1"/>
                  </a:moveTo>
                  <a:cubicBezTo>
                    <a:pt x="2651" y="1"/>
                    <a:pt x="2118" y="114"/>
                    <a:pt x="1653" y="309"/>
                  </a:cubicBezTo>
                  <a:cubicBezTo>
                    <a:pt x="1" y="1002"/>
                    <a:pt x="340" y="2699"/>
                    <a:pt x="2374" y="3715"/>
                  </a:cubicBezTo>
                  <a:cubicBezTo>
                    <a:pt x="4407" y="4732"/>
                    <a:pt x="6936" y="6510"/>
                    <a:pt x="7541" y="9750"/>
                  </a:cubicBezTo>
                  <a:lnTo>
                    <a:pt x="9673" y="10477"/>
                  </a:lnTo>
                  <a:cubicBezTo>
                    <a:pt x="9744" y="10447"/>
                    <a:pt x="9969" y="5626"/>
                    <a:pt x="7895" y="2783"/>
                  </a:cubicBezTo>
                  <a:cubicBezTo>
                    <a:pt x="6405" y="743"/>
                    <a:pt x="4686" y="1"/>
                    <a:pt x="32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" name="Google Shape;978;p31">
              <a:extLst>
                <a:ext uri="{FF2B5EF4-FFF2-40B4-BE49-F238E27FC236}">
                  <a16:creationId xmlns:a16="http://schemas.microsoft.com/office/drawing/2014/main" id="{C3CD35A9-3FB4-8149-A2CC-77E8D3689378}"/>
                </a:ext>
              </a:extLst>
            </p:cNvPr>
            <p:cNvSpPr/>
            <p:nvPr/>
          </p:nvSpPr>
          <p:spPr>
            <a:xfrm>
              <a:off x="1370250" y="3682075"/>
              <a:ext cx="164425" cy="208550"/>
            </a:xfrm>
            <a:custGeom>
              <a:avLst/>
              <a:gdLst/>
              <a:ahLst/>
              <a:cxnLst/>
              <a:rect l="l" t="t" r="r" b="b"/>
              <a:pathLst>
                <a:path w="6577" h="8342" extrusionOk="0">
                  <a:moveTo>
                    <a:pt x="174" y="1"/>
                  </a:moveTo>
                  <a:cubicBezTo>
                    <a:pt x="102" y="1"/>
                    <a:pt x="38" y="49"/>
                    <a:pt x="21" y="118"/>
                  </a:cubicBezTo>
                  <a:cubicBezTo>
                    <a:pt x="0" y="200"/>
                    <a:pt x="52" y="284"/>
                    <a:pt x="133" y="305"/>
                  </a:cubicBezTo>
                  <a:cubicBezTo>
                    <a:pt x="2584" y="917"/>
                    <a:pt x="5478" y="3317"/>
                    <a:pt x="6256" y="8213"/>
                  </a:cubicBezTo>
                  <a:cubicBezTo>
                    <a:pt x="6270" y="8287"/>
                    <a:pt x="6335" y="8342"/>
                    <a:pt x="6409" y="8342"/>
                  </a:cubicBezTo>
                  <a:lnTo>
                    <a:pt x="6433" y="8342"/>
                  </a:lnTo>
                  <a:cubicBezTo>
                    <a:pt x="6518" y="8328"/>
                    <a:pt x="6576" y="8247"/>
                    <a:pt x="6562" y="8162"/>
                  </a:cubicBezTo>
                  <a:cubicBezTo>
                    <a:pt x="5760" y="3120"/>
                    <a:pt x="2754" y="642"/>
                    <a:pt x="212" y="5"/>
                  </a:cubicBezTo>
                  <a:cubicBezTo>
                    <a:pt x="199" y="2"/>
                    <a:pt x="186" y="1"/>
                    <a:pt x="1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" name="Google Shape;979;p31">
              <a:extLst>
                <a:ext uri="{FF2B5EF4-FFF2-40B4-BE49-F238E27FC236}">
                  <a16:creationId xmlns:a16="http://schemas.microsoft.com/office/drawing/2014/main" id="{20334BAA-86AD-0F4B-B962-9BC759266E6E}"/>
                </a:ext>
              </a:extLst>
            </p:cNvPr>
            <p:cNvSpPr/>
            <p:nvPr/>
          </p:nvSpPr>
          <p:spPr>
            <a:xfrm>
              <a:off x="1219875" y="3807500"/>
              <a:ext cx="331275" cy="342275"/>
            </a:xfrm>
            <a:custGeom>
              <a:avLst/>
              <a:gdLst/>
              <a:ahLst/>
              <a:cxnLst/>
              <a:rect l="l" t="t" r="r" b="b"/>
              <a:pathLst>
                <a:path w="13251" h="13691" extrusionOk="0">
                  <a:moveTo>
                    <a:pt x="3906" y="0"/>
                  </a:moveTo>
                  <a:cubicBezTo>
                    <a:pt x="3211" y="0"/>
                    <a:pt x="2518" y="119"/>
                    <a:pt x="1861" y="381"/>
                  </a:cubicBezTo>
                  <a:cubicBezTo>
                    <a:pt x="1" y="1125"/>
                    <a:pt x="1021" y="2893"/>
                    <a:pt x="2867" y="3474"/>
                  </a:cubicBezTo>
                  <a:cubicBezTo>
                    <a:pt x="4931" y="4121"/>
                    <a:pt x="5339" y="4756"/>
                    <a:pt x="5607" y="5820"/>
                  </a:cubicBezTo>
                  <a:cubicBezTo>
                    <a:pt x="5832" y="6701"/>
                    <a:pt x="5342" y="8496"/>
                    <a:pt x="5828" y="9822"/>
                  </a:cubicBezTo>
                  <a:cubicBezTo>
                    <a:pt x="6312" y="11148"/>
                    <a:pt x="8140" y="11301"/>
                    <a:pt x="9708" y="11444"/>
                  </a:cubicBezTo>
                  <a:cubicBezTo>
                    <a:pt x="11217" y="11580"/>
                    <a:pt x="12499" y="12420"/>
                    <a:pt x="12811" y="13691"/>
                  </a:cubicBezTo>
                  <a:cubicBezTo>
                    <a:pt x="12832" y="13229"/>
                    <a:pt x="12849" y="12770"/>
                    <a:pt x="12866" y="12307"/>
                  </a:cubicBezTo>
                  <a:cubicBezTo>
                    <a:pt x="12927" y="10645"/>
                    <a:pt x="12992" y="8982"/>
                    <a:pt x="13053" y="7320"/>
                  </a:cubicBezTo>
                  <a:cubicBezTo>
                    <a:pt x="13081" y="6555"/>
                    <a:pt x="13111" y="5790"/>
                    <a:pt x="13138" y="5025"/>
                  </a:cubicBezTo>
                  <a:cubicBezTo>
                    <a:pt x="13169" y="4267"/>
                    <a:pt x="13250" y="3485"/>
                    <a:pt x="12880" y="2791"/>
                  </a:cubicBezTo>
                  <a:cubicBezTo>
                    <a:pt x="12353" y="1802"/>
                    <a:pt x="11350" y="1037"/>
                    <a:pt x="10231" y="965"/>
                  </a:cubicBezTo>
                  <a:cubicBezTo>
                    <a:pt x="10189" y="962"/>
                    <a:pt x="10147" y="961"/>
                    <a:pt x="10105" y="961"/>
                  </a:cubicBezTo>
                  <a:cubicBezTo>
                    <a:pt x="9932" y="961"/>
                    <a:pt x="9758" y="984"/>
                    <a:pt x="9585" y="1006"/>
                  </a:cubicBezTo>
                  <a:cubicBezTo>
                    <a:pt x="9410" y="1031"/>
                    <a:pt x="9237" y="1056"/>
                    <a:pt x="9062" y="1056"/>
                  </a:cubicBezTo>
                  <a:cubicBezTo>
                    <a:pt x="9020" y="1056"/>
                    <a:pt x="8978" y="1054"/>
                    <a:pt x="8936" y="1051"/>
                  </a:cubicBezTo>
                  <a:cubicBezTo>
                    <a:pt x="8576" y="1026"/>
                    <a:pt x="8191" y="976"/>
                    <a:pt x="7831" y="898"/>
                  </a:cubicBezTo>
                  <a:cubicBezTo>
                    <a:pt x="7046" y="728"/>
                    <a:pt x="6301" y="405"/>
                    <a:pt x="5522" y="207"/>
                  </a:cubicBezTo>
                  <a:cubicBezTo>
                    <a:pt x="4993" y="73"/>
                    <a:pt x="4449" y="0"/>
                    <a:pt x="39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" name="Google Shape;980;p31">
              <a:extLst>
                <a:ext uri="{FF2B5EF4-FFF2-40B4-BE49-F238E27FC236}">
                  <a16:creationId xmlns:a16="http://schemas.microsoft.com/office/drawing/2014/main" id="{4F3C9AA4-A8EF-FC4D-BC1E-804A7DAB9645}"/>
                </a:ext>
              </a:extLst>
            </p:cNvPr>
            <p:cNvSpPr/>
            <p:nvPr/>
          </p:nvSpPr>
          <p:spPr>
            <a:xfrm>
              <a:off x="1296575" y="3831325"/>
              <a:ext cx="248025" cy="210700"/>
            </a:xfrm>
            <a:custGeom>
              <a:avLst/>
              <a:gdLst/>
              <a:ahLst/>
              <a:cxnLst/>
              <a:rect l="l" t="t" r="r" b="b"/>
              <a:pathLst>
                <a:path w="9921" h="8428" extrusionOk="0">
                  <a:moveTo>
                    <a:pt x="160" y="0"/>
                  </a:moveTo>
                  <a:cubicBezTo>
                    <a:pt x="84" y="0"/>
                    <a:pt x="20" y="58"/>
                    <a:pt x="10" y="135"/>
                  </a:cubicBezTo>
                  <a:cubicBezTo>
                    <a:pt x="0" y="220"/>
                    <a:pt x="61" y="298"/>
                    <a:pt x="146" y="308"/>
                  </a:cubicBezTo>
                  <a:cubicBezTo>
                    <a:pt x="2139" y="543"/>
                    <a:pt x="8132" y="4239"/>
                    <a:pt x="9601" y="8325"/>
                  </a:cubicBezTo>
                  <a:cubicBezTo>
                    <a:pt x="9621" y="8386"/>
                    <a:pt x="9682" y="8427"/>
                    <a:pt x="9743" y="8427"/>
                  </a:cubicBezTo>
                  <a:cubicBezTo>
                    <a:pt x="9764" y="8427"/>
                    <a:pt x="9781" y="8424"/>
                    <a:pt x="9798" y="8417"/>
                  </a:cubicBezTo>
                  <a:cubicBezTo>
                    <a:pt x="9880" y="8390"/>
                    <a:pt x="9920" y="8302"/>
                    <a:pt x="9890" y="8220"/>
                  </a:cubicBezTo>
                  <a:cubicBezTo>
                    <a:pt x="8387" y="4031"/>
                    <a:pt x="2230" y="244"/>
                    <a:pt x="184" y="2"/>
                  </a:cubicBezTo>
                  <a:cubicBezTo>
                    <a:pt x="176" y="1"/>
                    <a:pt x="168" y="0"/>
                    <a:pt x="1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" name="Google Shape;981;p31">
              <a:extLst>
                <a:ext uri="{FF2B5EF4-FFF2-40B4-BE49-F238E27FC236}">
                  <a16:creationId xmlns:a16="http://schemas.microsoft.com/office/drawing/2014/main" id="{F1F9A3E2-55A9-F54E-97AC-0ECF486B6540}"/>
                </a:ext>
              </a:extLst>
            </p:cNvPr>
            <p:cNvSpPr/>
            <p:nvPr/>
          </p:nvSpPr>
          <p:spPr>
            <a:xfrm>
              <a:off x="1483125" y="3860925"/>
              <a:ext cx="26375" cy="97400"/>
            </a:xfrm>
            <a:custGeom>
              <a:avLst/>
              <a:gdLst/>
              <a:ahLst/>
              <a:cxnLst/>
              <a:rect l="l" t="t" r="r" b="b"/>
              <a:pathLst>
                <a:path w="1055" h="3896" extrusionOk="0">
                  <a:moveTo>
                    <a:pt x="533" y="0"/>
                  </a:moveTo>
                  <a:cubicBezTo>
                    <a:pt x="521" y="0"/>
                    <a:pt x="509" y="2"/>
                    <a:pt x="497" y="5"/>
                  </a:cubicBezTo>
                  <a:cubicBezTo>
                    <a:pt x="412" y="29"/>
                    <a:pt x="364" y="113"/>
                    <a:pt x="384" y="195"/>
                  </a:cubicBezTo>
                  <a:cubicBezTo>
                    <a:pt x="388" y="209"/>
                    <a:pt x="731" y="1623"/>
                    <a:pt x="28" y="3691"/>
                  </a:cubicBezTo>
                  <a:cubicBezTo>
                    <a:pt x="1" y="3772"/>
                    <a:pt x="45" y="3857"/>
                    <a:pt x="126" y="3887"/>
                  </a:cubicBezTo>
                  <a:cubicBezTo>
                    <a:pt x="136" y="3891"/>
                    <a:pt x="150" y="3891"/>
                    <a:pt x="160" y="3895"/>
                  </a:cubicBezTo>
                  <a:cubicBezTo>
                    <a:pt x="165" y="3895"/>
                    <a:pt x="170" y="3895"/>
                    <a:pt x="175" y="3895"/>
                  </a:cubicBezTo>
                  <a:cubicBezTo>
                    <a:pt x="241" y="3895"/>
                    <a:pt x="301" y="3855"/>
                    <a:pt x="323" y="3789"/>
                  </a:cubicBezTo>
                  <a:cubicBezTo>
                    <a:pt x="1054" y="1627"/>
                    <a:pt x="701" y="179"/>
                    <a:pt x="684" y="117"/>
                  </a:cubicBezTo>
                  <a:cubicBezTo>
                    <a:pt x="666" y="48"/>
                    <a:pt x="602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" name="Google Shape;982;p31">
              <a:extLst>
                <a:ext uri="{FF2B5EF4-FFF2-40B4-BE49-F238E27FC236}">
                  <a16:creationId xmlns:a16="http://schemas.microsoft.com/office/drawing/2014/main" id="{2DBB483E-B7A7-194D-9ACC-70D281A27E1C}"/>
                </a:ext>
              </a:extLst>
            </p:cNvPr>
            <p:cNvSpPr/>
            <p:nvPr/>
          </p:nvSpPr>
          <p:spPr>
            <a:xfrm>
              <a:off x="1427700" y="4002925"/>
              <a:ext cx="107200" cy="16900"/>
            </a:xfrm>
            <a:custGeom>
              <a:avLst/>
              <a:gdLst/>
              <a:ahLst/>
              <a:cxnLst/>
              <a:rect l="l" t="t" r="r" b="b"/>
              <a:pathLst>
                <a:path w="4288" h="676" extrusionOk="0">
                  <a:moveTo>
                    <a:pt x="2103" y="1"/>
                  </a:moveTo>
                  <a:cubicBezTo>
                    <a:pt x="1103" y="1"/>
                    <a:pt x="205" y="161"/>
                    <a:pt x="140" y="173"/>
                  </a:cubicBezTo>
                  <a:cubicBezTo>
                    <a:pt x="59" y="186"/>
                    <a:pt x="1" y="267"/>
                    <a:pt x="18" y="353"/>
                  </a:cubicBezTo>
                  <a:cubicBezTo>
                    <a:pt x="30" y="425"/>
                    <a:pt x="95" y="478"/>
                    <a:pt x="169" y="478"/>
                  </a:cubicBezTo>
                  <a:cubicBezTo>
                    <a:pt x="179" y="478"/>
                    <a:pt x="188" y="477"/>
                    <a:pt x="198" y="476"/>
                  </a:cubicBezTo>
                  <a:cubicBezTo>
                    <a:pt x="212" y="473"/>
                    <a:pt x="1122" y="311"/>
                    <a:pt x="2114" y="311"/>
                  </a:cubicBezTo>
                  <a:cubicBezTo>
                    <a:pt x="2807" y="311"/>
                    <a:pt x="3541" y="390"/>
                    <a:pt x="4037" y="659"/>
                  </a:cubicBezTo>
                  <a:cubicBezTo>
                    <a:pt x="4060" y="672"/>
                    <a:pt x="4087" y="675"/>
                    <a:pt x="4111" y="675"/>
                  </a:cubicBezTo>
                  <a:cubicBezTo>
                    <a:pt x="4165" y="675"/>
                    <a:pt x="4220" y="648"/>
                    <a:pt x="4247" y="598"/>
                  </a:cubicBezTo>
                  <a:cubicBezTo>
                    <a:pt x="4288" y="523"/>
                    <a:pt x="4261" y="427"/>
                    <a:pt x="4186" y="387"/>
                  </a:cubicBezTo>
                  <a:cubicBezTo>
                    <a:pt x="3633" y="88"/>
                    <a:pt x="2841" y="1"/>
                    <a:pt x="21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" name="Google Shape;983;p31">
              <a:extLst>
                <a:ext uri="{FF2B5EF4-FFF2-40B4-BE49-F238E27FC236}">
                  <a16:creationId xmlns:a16="http://schemas.microsoft.com/office/drawing/2014/main" id="{E5872E6D-6226-6342-8C0E-3B461D8A4179}"/>
                </a:ext>
              </a:extLst>
            </p:cNvPr>
            <p:cNvSpPr/>
            <p:nvPr/>
          </p:nvSpPr>
          <p:spPr>
            <a:xfrm>
              <a:off x="1541075" y="2035625"/>
              <a:ext cx="1496475" cy="2150950"/>
            </a:xfrm>
            <a:custGeom>
              <a:avLst/>
              <a:gdLst/>
              <a:ahLst/>
              <a:cxnLst/>
              <a:rect l="l" t="t" r="r" b="b"/>
              <a:pathLst>
                <a:path w="59859" h="86038" extrusionOk="0">
                  <a:moveTo>
                    <a:pt x="58873" y="1"/>
                  </a:moveTo>
                  <a:cubicBezTo>
                    <a:pt x="58679" y="1"/>
                    <a:pt x="58481" y="45"/>
                    <a:pt x="58328" y="132"/>
                  </a:cubicBezTo>
                  <a:lnTo>
                    <a:pt x="531" y="33501"/>
                  </a:lnTo>
                  <a:cubicBezTo>
                    <a:pt x="239" y="33667"/>
                    <a:pt x="1" y="34082"/>
                    <a:pt x="1" y="34419"/>
                  </a:cubicBezTo>
                  <a:lnTo>
                    <a:pt x="1" y="85022"/>
                  </a:lnTo>
                  <a:cubicBezTo>
                    <a:pt x="1" y="85361"/>
                    <a:pt x="222" y="85763"/>
                    <a:pt x="498" y="85923"/>
                  </a:cubicBezTo>
                  <a:cubicBezTo>
                    <a:pt x="630" y="86000"/>
                    <a:pt x="806" y="86038"/>
                    <a:pt x="986" y="86038"/>
                  </a:cubicBezTo>
                  <a:cubicBezTo>
                    <a:pt x="1180" y="86038"/>
                    <a:pt x="1378" y="85994"/>
                    <a:pt x="1531" y="85906"/>
                  </a:cubicBezTo>
                  <a:lnTo>
                    <a:pt x="59324" y="52540"/>
                  </a:lnTo>
                  <a:cubicBezTo>
                    <a:pt x="59620" y="52370"/>
                    <a:pt x="59858" y="51955"/>
                    <a:pt x="59858" y="51618"/>
                  </a:cubicBezTo>
                  <a:lnTo>
                    <a:pt x="59858" y="1015"/>
                  </a:lnTo>
                  <a:cubicBezTo>
                    <a:pt x="59858" y="676"/>
                    <a:pt x="59634" y="275"/>
                    <a:pt x="59358" y="115"/>
                  </a:cubicBezTo>
                  <a:cubicBezTo>
                    <a:pt x="59226" y="38"/>
                    <a:pt x="59052" y="1"/>
                    <a:pt x="5887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4" name="Google Shape;984;p31">
              <a:extLst>
                <a:ext uri="{FF2B5EF4-FFF2-40B4-BE49-F238E27FC236}">
                  <a16:creationId xmlns:a16="http://schemas.microsoft.com/office/drawing/2014/main" id="{DA8FC56F-0324-2C40-B64B-F2144EED4D1A}"/>
                </a:ext>
              </a:extLst>
            </p:cNvPr>
            <p:cNvSpPr/>
            <p:nvPr/>
          </p:nvSpPr>
          <p:spPr>
            <a:xfrm>
              <a:off x="3012850" y="2035600"/>
              <a:ext cx="9225" cy="1550"/>
            </a:xfrm>
            <a:custGeom>
              <a:avLst/>
              <a:gdLst/>
              <a:ahLst/>
              <a:cxnLst/>
              <a:rect l="l" t="t" r="r" b="b"/>
              <a:pathLst>
                <a:path w="369" h="62" extrusionOk="0">
                  <a:moveTo>
                    <a:pt x="1" y="1"/>
                  </a:moveTo>
                  <a:cubicBezTo>
                    <a:pt x="131" y="1"/>
                    <a:pt x="259" y="21"/>
                    <a:pt x="368" y="62"/>
                  </a:cubicBezTo>
                  <a:cubicBezTo>
                    <a:pt x="259" y="21"/>
                    <a:pt x="134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5" name="Google Shape;985;p31">
              <a:extLst>
                <a:ext uri="{FF2B5EF4-FFF2-40B4-BE49-F238E27FC236}">
                  <a16:creationId xmlns:a16="http://schemas.microsoft.com/office/drawing/2014/main" id="{0E7D410B-1033-E149-B70C-B45F6119A726}"/>
                </a:ext>
              </a:extLst>
            </p:cNvPr>
            <p:cNvSpPr/>
            <p:nvPr/>
          </p:nvSpPr>
          <p:spPr>
            <a:xfrm>
              <a:off x="1541000" y="2890900"/>
              <a:ext cx="800" cy="162700"/>
            </a:xfrm>
            <a:custGeom>
              <a:avLst/>
              <a:gdLst/>
              <a:ahLst/>
              <a:cxnLst/>
              <a:rect l="l" t="t" r="r" b="b"/>
              <a:pathLst>
                <a:path w="32" h="6508" extrusionOk="0">
                  <a:moveTo>
                    <a:pt x="32" y="1"/>
                  </a:moveTo>
                  <a:lnTo>
                    <a:pt x="32" y="1"/>
                  </a:lnTo>
                  <a:cubicBezTo>
                    <a:pt x="28" y="4"/>
                    <a:pt x="28" y="7"/>
                    <a:pt x="28" y="14"/>
                  </a:cubicBezTo>
                  <a:cubicBezTo>
                    <a:pt x="24" y="24"/>
                    <a:pt x="21" y="31"/>
                    <a:pt x="21" y="42"/>
                  </a:cubicBezTo>
                  <a:cubicBezTo>
                    <a:pt x="24" y="28"/>
                    <a:pt x="28" y="14"/>
                    <a:pt x="32" y="1"/>
                  </a:cubicBezTo>
                  <a:close/>
                  <a:moveTo>
                    <a:pt x="15" y="68"/>
                  </a:moveTo>
                  <a:cubicBezTo>
                    <a:pt x="13" y="80"/>
                    <a:pt x="11" y="91"/>
                    <a:pt x="10" y="103"/>
                  </a:cubicBezTo>
                  <a:lnTo>
                    <a:pt x="10" y="103"/>
                  </a:lnTo>
                  <a:cubicBezTo>
                    <a:pt x="12" y="92"/>
                    <a:pt x="13" y="80"/>
                    <a:pt x="15" y="68"/>
                  </a:cubicBezTo>
                  <a:close/>
                  <a:moveTo>
                    <a:pt x="10" y="103"/>
                  </a:moveTo>
                  <a:cubicBezTo>
                    <a:pt x="8" y="117"/>
                    <a:pt x="6" y="132"/>
                    <a:pt x="4" y="147"/>
                  </a:cubicBezTo>
                  <a:cubicBezTo>
                    <a:pt x="1" y="167"/>
                    <a:pt x="1" y="188"/>
                    <a:pt x="1" y="211"/>
                  </a:cubicBezTo>
                  <a:lnTo>
                    <a:pt x="1" y="6508"/>
                  </a:lnTo>
                  <a:lnTo>
                    <a:pt x="4" y="6508"/>
                  </a:lnTo>
                  <a:lnTo>
                    <a:pt x="4" y="208"/>
                  </a:lnTo>
                  <a:cubicBezTo>
                    <a:pt x="4" y="175"/>
                    <a:pt x="6" y="139"/>
                    <a:pt x="10" y="103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6" name="Google Shape;986;p31">
              <a:extLst>
                <a:ext uri="{FF2B5EF4-FFF2-40B4-BE49-F238E27FC236}">
                  <a16:creationId xmlns:a16="http://schemas.microsoft.com/office/drawing/2014/main" id="{3D9B7CDD-426A-7042-AF93-AAF18B218878}"/>
                </a:ext>
              </a:extLst>
            </p:cNvPr>
            <p:cNvSpPr/>
            <p:nvPr/>
          </p:nvSpPr>
          <p:spPr>
            <a:xfrm>
              <a:off x="1541075" y="2883000"/>
              <a:ext cx="28850" cy="185050"/>
            </a:xfrm>
            <a:custGeom>
              <a:avLst/>
              <a:gdLst/>
              <a:ahLst/>
              <a:cxnLst/>
              <a:rect l="l" t="t" r="r" b="b"/>
              <a:pathLst>
                <a:path w="1154" h="7402" extrusionOk="0">
                  <a:moveTo>
                    <a:pt x="158" y="0"/>
                  </a:moveTo>
                  <a:cubicBezTo>
                    <a:pt x="100" y="99"/>
                    <a:pt x="56" y="207"/>
                    <a:pt x="29" y="317"/>
                  </a:cubicBezTo>
                  <a:cubicBezTo>
                    <a:pt x="25" y="330"/>
                    <a:pt x="21" y="344"/>
                    <a:pt x="18" y="358"/>
                  </a:cubicBezTo>
                  <a:cubicBezTo>
                    <a:pt x="15" y="367"/>
                    <a:pt x="15" y="378"/>
                    <a:pt x="12" y="384"/>
                  </a:cubicBezTo>
                  <a:cubicBezTo>
                    <a:pt x="4" y="432"/>
                    <a:pt x="1" y="480"/>
                    <a:pt x="1" y="524"/>
                  </a:cubicBezTo>
                  <a:lnTo>
                    <a:pt x="1" y="6824"/>
                  </a:lnTo>
                  <a:lnTo>
                    <a:pt x="997" y="7402"/>
                  </a:lnTo>
                  <a:lnTo>
                    <a:pt x="997" y="1102"/>
                  </a:lnTo>
                  <a:cubicBezTo>
                    <a:pt x="997" y="932"/>
                    <a:pt x="1058" y="742"/>
                    <a:pt x="1154" y="579"/>
                  </a:cubicBezTo>
                  <a:lnTo>
                    <a:pt x="1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" name="Google Shape;987;p31">
              <a:extLst>
                <a:ext uri="{FF2B5EF4-FFF2-40B4-BE49-F238E27FC236}">
                  <a16:creationId xmlns:a16="http://schemas.microsoft.com/office/drawing/2014/main" id="{3CEA6FBA-574E-B548-B030-D630A606B626}"/>
                </a:ext>
              </a:extLst>
            </p:cNvPr>
            <p:cNvSpPr/>
            <p:nvPr/>
          </p:nvSpPr>
          <p:spPr>
            <a:xfrm>
              <a:off x="1566000" y="2132075"/>
              <a:ext cx="1471550" cy="2052950"/>
            </a:xfrm>
            <a:custGeom>
              <a:avLst/>
              <a:gdLst/>
              <a:ahLst/>
              <a:cxnLst/>
              <a:rect l="l" t="t" r="r" b="b"/>
              <a:pathLst>
                <a:path w="58862" h="82118" extrusionOk="0">
                  <a:moveTo>
                    <a:pt x="58857" y="0"/>
                  </a:moveTo>
                  <a:lnTo>
                    <a:pt x="16493" y="24458"/>
                  </a:lnTo>
                  <a:cubicBezTo>
                    <a:pt x="16481" y="24466"/>
                    <a:pt x="16467" y="24469"/>
                    <a:pt x="16453" y="24469"/>
                  </a:cubicBezTo>
                  <a:cubicBezTo>
                    <a:pt x="16304" y="24469"/>
                    <a:pt x="16080" y="24072"/>
                    <a:pt x="15853" y="23676"/>
                  </a:cubicBezTo>
                  <a:cubicBezTo>
                    <a:pt x="15629" y="23277"/>
                    <a:pt x="15402" y="22881"/>
                    <a:pt x="15253" y="22881"/>
                  </a:cubicBezTo>
                  <a:cubicBezTo>
                    <a:pt x="15239" y="22881"/>
                    <a:pt x="15227" y="22884"/>
                    <a:pt x="15214" y="22891"/>
                  </a:cubicBezTo>
                  <a:lnTo>
                    <a:pt x="2530" y="30217"/>
                  </a:lnTo>
                  <a:cubicBezTo>
                    <a:pt x="2234" y="30387"/>
                    <a:pt x="1758" y="32965"/>
                    <a:pt x="1466" y="33134"/>
                  </a:cubicBezTo>
                  <a:lnTo>
                    <a:pt x="0" y="33981"/>
                  </a:lnTo>
                  <a:lnTo>
                    <a:pt x="0" y="81738"/>
                  </a:lnTo>
                  <a:cubicBezTo>
                    <a:pt x="0" y="81979"/>
                    <a:pt x="120" y="82117"/>
                    <a:pt x="293" y="82117"/>
                  </a:cubicBezTo>
                  <a:cubicBezTo>
                    <a:pt x="365" y="82117"/>
                    <a:pt x="445" y="82094"/>
                    <a:pt x="531" y="82044"/>
                  </a:cubicBezTo>
                  <a:lnTo>
                    <a:pt x="58327" y="48678"/>
                  </a:lnTo>
                  <a:cubicBezTo>
                    <a:pt x="58623" y="48509"/>
                    <a:pt x="58861" y="48097"/>
                    <a:pt x="58861" y="47757"/>
                  </a:cubicBezTo>
                  <a:lnTo>
                    <a:pt x="58857" y="3457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8" name="Google Shape;988;p31">
              <a:extLst>
                <a:ext uri="{FF2B5EF4-FFF2-40B4-BE49-F238E27FC236}">
                  <a16:creationId xmlns:a16="http://schemas.microsoft.com/office/drawing/2014/main" id="{BEE479A7-5859-6A46-BB09-6D38A5B779DD}"/>
                </a:ext>
              </a:extLst>
            </p:cNvPr>
            <p:cNvSpPr/>
            <p:nvPr/>
          </p:nvSpPr>
          <p:spPr>
            <a:xfrm>
              <a:off x="1566000" y="2132075"/>
              <a:ext cx="1471450" cy="935975"/>
            </a:xfrm>
            <a:custGeom>
              <a:avLst/>
              <a:gdLst/>
              <a:ahLst/>
              <a:cxnLst/>
              <a:rect l="l" t="t" r="r" b="b"/>
              <a:pathLst>
                <a:path w="58858" h="37439" extrusionOk="0">
                  <a:moveTo>
                    <a:pt x="58857" y="0"/>
                  </a:moveTo>
                  <a:lnTo>
                    <a:pt x="16962" y="24190"/>
                  </a:lnTo>
                  <a:cubicBezTo>
                    <a:pt x="16882" y="24237"/>
                    <a:pt x="16817" y="24258"/>
                    <a:pt x="16762" y="24258"/>
                  </a:cubicBezTo>
                  <a:cubicBezTo>
                    <a:pt x="16617" y="24258"/>
                    <a:pt x="16539" y="24111"/>
                    <a:pt x="16418" y="23900"/>
                  </a:cubicBezTo>
                  <a:lnTo>
                    <a:pt x="15963" y="23075"/>
                  </a:lnTo>
                  <a:cubicBezTo>
                    <a:pt x="15833" y="22860"/>
                    <a:pt x="15702" y="22777"/>
                    <a:pt x="15557" y="22777"/>
                  </a:cubicBezTo>
                  <a:cubicBezTo>
                    <a:pt x="15451" y="22777"/>
                    <a:pt x="15339" y="22821"/>
                    <a:pt x="15214" y="22891"/>
                  </a:cubicBezTo>
                  <a:lnTo>
                    <a:pt x="2530" y="30217"/>
                  </a:lnTo>
                  <a:cubicBezTo>
                    <a:pt x="2234" y="30387"/>
                    <a:pt x="2112" y="30690"/>
                    <a:pt x="1996" y="31139"/>
                  </a:cubicBezTo>
                  <a:lnTo>
                    <a:pt x="1626" y="32424"/>
                  </a:lnTo>
                  <a:cubicBezTo>
                    <a:pt x="1486" y="32921"/>
                    <a:pt x="1387" y="33179"/>
                    <a:pt x="1095" y="33345"/>
                  </a:cubicBezTo>
                  <a:lnTo>
                    <a:pt x="0" y="33981"/>
                  </a:lnTo>
                  <a:lnTo>
                    <a:pt x="0" y="37439"/>
                  </a:lnTo>
                  <a:lnTo>
                    <a:pt x="58857" y="3457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9" name="Google Shape;989;p31">
              <a:extLst>
                <a:ext uri="{FF2B5EF4-FFF2-40B4-BE49-F238E27FC236}">
                  <a16:creationId xmlns:a16="http://schemas.microsoft.com/office/drawing/2014/main" id="{F2992D92-7F44-E544-AEDD-2BA93D13B414}"/>
                </a:ext>
              </a:extLst>
            </p:cNvPr>
            <p:cNvSpPr/>
            <p:nvPr/>
          </p:nvSpPr>
          <p:spPr>
            <a:xfrm>
              <a:off x="2958375" y="2103250"/>
              <a:ext cx="33525" cy="43225"/>
            </a:xfrm>
            <a:custGeom>
              <a:avLst/>
              <a:gdLst/>
              <a:ahLst/>
              <a:cxnLst/>
              <a:rect l="l" t="t" r="r" b="b"/>
              <a:pathLst>
                <a:path w="1341" h="1729" extrusionOk="0">
                  <a:moveTo>
                    <a:pt x="970" y="1"/>
                  </a:moveTo>
                  <a:cubicBezTo>
                    <a:pt x="880" y="1"/>
                    <a:pt x="778" y="30"/>
                    <a:pt x="670" y="92"/>
                  </a:cubicBezTo>
                  <a:cubicBezTo>
                    <a:pt x="300" y="306"/>
                    <a:pt x="0" y="824"/>
                    <a:pt x="0" y="1252"/>
                  </a:cubicBezTo>
                  <a:cubicBezTo>
                    <a:pt x="0" y="1554"/>
                    <a:pt x="152" y="1729"/>
                    <a:pt x="373" y="1729"/>
                  </a:cubicBezTo>
                  <a:cubicBezTo>
                    <a:pt x="463" y="1729"/>
                    <a:pt x="564" y="1700"/>
                    <a:pt x="670" y="1640"/>
                  </a:cubicBezTo>
                  <a:cubicBezTo>
                    <a:pt x="1041" y="1425"/>
                    <a:pt x="1340" y="905"/>
                    <a:pt x="1340" y="480"/>
                  </a:cubicBezTo>
                  <a:cubicBezTo>
                    <a:pt x="1340" y="176"/>
                    <a:pt x="1190" y="1"/>
                    <a:pt x="9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" name="Google Shape;990;p31">
              <a:extLst>
                <a:ext uri="{FF2B5EF4-FFF2-40B4-BE49-F238E27FC236}">
                  <a16:creationId xmlns:a16="http://schemas.microsoft.com/office/drawing/2014/main" id="{19CE8CE5-B918-5345-AE21-C9C183ED612B}"/>
                </a:ext>
              </a:extLst>
            </p:cNvPr>
            <p:cNvSpPr/>
            <p:nvPr/>
          </p:nvSpPr>
          <p:spPr>
            <a:xfrm>
              <a:off x="2898200" y="2138000"/>
              <a:ext cx="33425" cy="43225"/>
            </a:xfrm>
            <a:custGeom>
              <a:avLst/>
              <a:gdLst/>
              <a:ahLst/>
              <a:cxnLst/>
              <a:rect l="l" t="t" r="r" b="b"/>
              <a:pathLst>
                <a:path w="1337" h="1729" extrusionOk="0">
                  <a:moveTo>
                    <a:pt x="968" y="1"/>
                  </a:moveTo>
                  <a:cubicBezTo>
                    <a:pt x="878" y="1"/>
                    <a:pt x="777" y="30"/>
                    <a:pt x="670" y="93"/>
                  </a:cubicBezTo>
                  <a:cubicBezTo>
                    <a:pt x="300" y="303"/>
                    <a:pt x="0" y="824"/>
                    <a:pt x="0" y="1252"/>
                  </a:cubicBezTo>
                  <a:cubicBezTo>
                    <a:pt x="0" y="1554"/>
                    <a:pt x="151" y="1728"/>
                    <a:pt x="370" y="1728"/>
                  </a:cubicBezTo>
                  <a:cubicBezTo>
                    <a:pt x="461" y="1728"/>
                    <a:pt x="562" y="1699"/>
                    <a:pt x="670" y="1637"/>
                  </a:cubicBezTo>
                  <a:cubicBezTo>
                    <a:pt x="1037" y="1422"/>
                    <a:pt x="1337" y="906"/>
                    <a:pt x="1337" y="477"/>
                  </a:cubicBezTo>
                  <a:cubicBezTo>
                    <a:pt x="1337" y="176"/>
                    <a:pt x="1186" y="1"/>
                    <a:pt x="9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" name="Google Shape;991;p31">
              <a:extLst>
                <a:ext uri="{FF2B5EF4-FFF2-40B4-BE49-F238E27FC236}">
                  <a16:creationId xmlns:a16="http://schemas.microsoft.com/office/drawing/2014/main" id="{7A4362B2-A556-7F4F-918D-1FA0FFFBE862}"/>
                </a:ext>
              </a:extLst>
            </p:cNvPr>
            <p:cNvSpPr/>
            <p:nvPr/>
          </p:nvSpPr>
          <p:spPr>
            <a:xfrm>
              <a:off x="2837950" y="2172700"/>
              <a:ext cx="33500" cy="43250"/>
            </a:xfrm>
            <a:custGeom>
              <a:avLst/>
              <a:gdLst/>
              <a:ahLst/>
              <a:cxnLst/>
              <a:rect l="l" t="t" r="r" b="b"/>
              <a:pathLst>
                <a:path w="1340" h="1730" extrusionOk="0">
                  <a:moveTo>
                    <a:pt x="970" y="0"/>
                  </a:moveTo>
                  <a:cubicBezTo>
                    <a:pt x="879" y="0"/>
                    <a:pt x="778" y="30"/>
                    <a:pt x="670" y="92"/>
                  </a:cubicBezTo>
                  <a:cubicBezTo>
                    <a:pt x="300" y="306"/>
                    <a:pt x="0" y="826"/>
                    <a:pt x="0" y="1251"/>
                  </a:cubicBezTo>
                  <a:cubicBezTo>
                    <a:pt x="0" y="1555"/>
                    <a:pt x="151" y="1729"/>
                    <a:pt x="371" y="1729"/>
                  </a:cubicBezTo>
                  <a:cubicBezTo>
                    <a:pt x="461" y="1729"/>
                    <a:pt x="562" y="1700"/>
                    <a:pt x="670" y="1639"/>
                  </a:cubicBezTo>
                  <a:cubicBezTo>
                    <a:pt x="1040" y="1424"/>
                    <a:pt x="1340" y="905"/>
                    <a:pt x="1340" y="480"/>
                  </a:cubicBezTo>
                  <a:cubicBezTo>
                    <a:pt x="1340" y="176"/>
                    <a:pt x="1189" y="0"/>
                    <a:pt x="9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" name="Google Shape;992;p31">
              <a:extLst>
                <a:ext uri="{FF2B5EF4-FFF2-40B4-BE49-F238E27FC236}">
                  <a16:creationId xmlns:a16="http://schemas.microsoft.com/office/drawing/2014/main" id="{A69B8696-27AC-2A42-BECF-E165B640FE70}"/>
                </a:ext>
              </a:extLst>
            </p:cNvPr>
            <p:cNvSpPr/>
            <p:nvPr/>
          </p:nvSpPr>
          <p:spPr>
            <a:xfrm>
              <a:off x="1600000" y="2980475"/>
              <a:ext cx="28750" cy="36000"/>
            </a:xfrm>
            <a:custGeom>
              <a:avLst/>
              <a:gdLst/>
              <a:ahLst/>
              <a:cxnLst/>
              <a:rect l="l" t="t" r="r" b="b"/>
              <a:pathLst>
                <a:path w="1150" h="1440" extrusionOk="0">
                  <a:moveTo>
                    <a:pt x="544" y="1"/>
                  </a:moveTo>
                  <a:cubicBezTo>
                    <a:pt x="520" y="1"/>
                    <a:pt x="496" y="21"/>
                    <a:pt x="476" y="59"/>
                  </a:cubicBezTo>
                  <a:lnTo>
                    <a:pt x="24" y="929"/>
                  </a:lnTo>
                  <a:lnTo>
                    <a:pt x="21" y="932"/>
                  </a:lnTo>
                  <a:cubicBezTo>
                    <a:pt x="18" y="943"/>
                    <a:pt x="13" y="953"/>
                    <a:pt x="10" y="967"/>
                  </a:cubicBezTo>
                  <a:cubicBezTo>
                    <a:pt x="7" y="970"/>
                    <a:pt x="7" y="973"/>
                    <a:pt x="7" y="976"/>
                  </a:cubicBezTo>
                  <a:cubicBezTo>
                    <a:pt x="4" y="990"/>
                    <a:pt x="0" y="1007"/>
                    <a:pt x="0" y="1021"/>
                  </a:cubicBezTo>
                  <a:cubicBezTo>
                    <a:pt x="0" y="1034"/>
                    <a:pt x="4" y="1048"/>
                    <a:pt x="7" y="1058"/>
                  </a:cubicBezTo>
                  <a:cubicBezTo>
                    <a:pt x="7" y="1061"/>
                    <a:pt x="7" y="1061"/>
                    <a:pt x="10" y="1065"/>
                  </a:cubicBezTo>
                  <a:cubicBezTo>
                    <a:pt x="13" y="1072"/>
                    <a:pt x="18" y="1078"/>
                    <a:pt x="21" y="1082"/>
                  </a:cubicBezTo>
                  <a:lnTo>
                    <a:pt x="24" y="1086"/>
                  </a:lnTo>
                  <a:lnTo>
                    <a:pt x="476" y="1433"/>
                  </a:lnTo>
                  <a:cubicBezTo>
                    <a:pt x="483" y="1439"/>
                    <a:pt x="490" y="1439"/>
                    <a:pt x="496" y="1439"/>
                  </a:cubicBezTo>
                  <a:cubicBezTo>
                    <a:pt x="503" y="1439"/>
                    <a:pt x="514" y="1439"/>
                    <a:pt x="520" y="1433"/>
                  </a:cubicBezTo>
                  <a:cubicBezTo>
                    <a:pt x="537" y="1422"/>
                    <a:pt x="558" y="1398"/>
                    <a:pt x="572" y="1367"/>
                  </a:cubicBezTo>
                  <a:cubicBezTo>
                    <a:pt x="595" y="1313"/>
                    <a:pt x="592" y="1249"/>
                    <a:pt x="564" y="1225"/>
                  </a:cubicBezTo>
                  <a:lnTo>
                    <a:pt x="245" y="984"/>
                  </a:lnTo>
                  <a:lnTo>
                    <a:pt x="1082" y="501"/>
                  </a:lnTo>
                  <a:cubicBezTo>
                    <a:pt x="1119" y="477"/>
                    <a:pt x="1149" y="416"/>
                    <a:pt x="1149" y="358"/>
                  </a:cubicBezTo>
                  <a:cubicBezTo>
                    <a:pt x="1149" y="314"/>
                    <a:pt x="1129" y="286"/>
                    <a:pt x="1105" y="286"/>
                  </a:cubicBezTo>
                  <a:cubicBezTo>
                    <a:pt x="1099" y="286"/>
                    <a:pt x="1088" y="290"/>
                    <a:pt x="1082" y="293"/>
                  </a:cubicBezTo>
                  <a:lnTo>
                    <a:pt x="245" y="776"/>
                  </a:lnTo>
                  <a:lnTo>
                    <a:pt x="564" y="164"/>
                  </a:lnTo>
                  <a:cubicBezTo>
                    <a:pt x="592" y="110"/>
                    <a:pt x="595" y="41"/>
                    <a:pt x="572" y="14"/>
                  </a:cubicBezTo>
                  <a:cubicBezTo>
                    <a:pt x="564" y="5"/>
                    <a:pt x="554" y="1"/>
                    <a:pt x="544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3" name="Google Shape;993;p31">
              <a:extLst>
                <a:ext uri="{FF2B5EF4-FFF2-40B4-BE49-F238E27FC236}">
                  <a16:creationId xmlns:a16="http://schemas.microsoft.com/office/drawing/2014/main" id="{AEF6A1D5-0E86-2744-83E5-73B0AB21A139}"/>
                </a:ext>
              </a:extLst>
            </p:cNvPr>
            <p:cNvSpPr/>
            <p:nvPr/>
          </p:nvSpPr>
          <p:spPr>
            <a:xfrm>
              <a:off x="1642750" y="2954225"/>
              <a:ext cx="28750" cy="36075"/>
            </a:xfrm>
            <a:custGeom>
              <a:avLst/>
              <a:gdLst/>
              <a:ahLst/>
              <a:cxnLst/>
              <a:rect l="l" t="t" r="r" b="b"/>
              <a:pathLst>
                <a:path w="1150" h="1443" extrusionOk="0">
                  <a:moveTo>
                    <a:pt x="653" y="0"/>
                  </a:moveTo>
                  <a:cubicBezTo>
                    <a:pt x="626" y="0"/>
                    <a:pt x="599" y="27"/>
                    <a:pt x="578" y="71"/>
                  </a:cubicBezTo>
                  <a:cubicBezTo>
                    <a:pt x="555" y="129"/>
                    <a:pt x="558" y="194"/>
                    <a:pt x="585" y="214"/>
                  </a:cubicBezTo>
                  <a:lnTo>
                    <a:pt x="901" y="459"/>
                  </a:lnTo>
                  <a:lnTo>
                    <a:pt x="68" y="942"/>
                  </a:lnTo>
                  <a:cubicBezTo>
                    <a:pt x="31" y="962"/>
                    <a:pt x="1" y="1027"/>
                    <a:pt x="1" y="1082"/>
                  </a:cubicBezTo>
                  <a:cubicBezTo>
                    <a:pt x="1" y="1126"/>
                    <a:pt x="17" y="1153"/>
                    <a:pt x="45" y="1153"/>
                  </a:cubicBezTo>
                  <a:cubicBezTo>
                    <a:pt x="51" y="1153"/>
                    <a:pt x="58" y="1153"/>
                    <a:pt x="68" y="1146"/>
                  </a:cubicBezTo>
                  <a:lnTo>
                    <a:pt x="901" y="667"/>
                  </a:lnTo>
                  <a:lnTo>
                    <a:pt x="901" y="667"/>
                  </a:lnTo>
                  <a:lnTo>
                    <a:pt x="585" y="1279"/>
                  </a:lnTo>
                  <a:cubicBezTo>
                    <a:pt x="558" y="1330"/>
                    <a:pt x="555" y="1397"/>
                    <a:pt x="578" y="1428"/>
                  </a:cubicBezTo>
                  <a:cubicBezTo>
                    <a:pt x="585" y="1435"/>
                    <a:pt x="595" y="1442"/>
                    <a:pt x="605" y="1442"/>
                  </a:cubicBezTo>
                  <a:cubicBezTo>
                    <a:pt x="613" y="1442"/>
                    <a:pt x="619" y="1438"/>
                    <a:pt x="629" y="1432"/>
                  </a:cubicBezTo>
                  <a:cubicBezTo>
                    <a:pt x="643" y="1425"/>
                    <a:pt x="660" y="1408"/>
                    <a:pt x="674" y="1381"/>
                  </a:cubicBezTo>
                  <a:lnTo>
                    <a:pt x="1126" y="510"/>
                  </a:lnTo>
                  <a:lnTo>
                    <a:pt x="1126" y="507"/>
                  </a:lnTo>
                  <a:cubicBezTo>
                    <a:pt x="1132" y="497"/>
                    <a:pt x="1136" y="487"/>
                    <a:pt x="1139" y="476"/>
                  </a:cubicBezTo>
                  <a:cubicBezTo>
                    <a:pt x="1139" y="473"/>
                    <a:pt x="1143" y="470"/>
                    <a:pt x="1143" y="466"/>
                  </a:cubicBezTo>
                  <a:cubicBezTo>
                    <a:pt x="1146" y="449"/>
                    <a:pt x="1149" y="435"/>
                    <a:pt x="1149" y="418"/>
                  </a:cubicBezTo>
                  <a:cubicBezTo>
                    <a:pt x="1149" y="405"/>
                    <a:pt x="1146" y="391"/>
                    <a:pt x="1143" y="381"/>
                  </a:cubicBezTo>
                  <a:cubicBezTo>
                    <a:pt x="1143" y="377"/>
                    <a:pt x="1139" y="377"/>
                    <a:pt x="1139" y="374"/>
                  </a:cubicBezTo>
                  <a:cubicBezTo>
                    <a:pt x="1136" y="368"/>
                    <a:pt x="1132" y="361"/>
                    <a:pt x="1126" y="357"/>
                  </a:cubicBezTo>
                  <a:lnTo>
                    <a:pt x="1126" y="354"/>
                  </a:lnTo>
                  <a:lnTo>
                    <a:pt x="674" y="7"/>
                  </a:lnTo>
                  <a:cubicBezTo>
                    <a:pt x="666" y="4"/>
                    <a:pt x="660" y="0"/>
                    <a:pt x="653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" name="Google Shape;994;p31">
              <a:extLst>
                <a:ext uri="{FF2B5EF4-FFF2-40B4-BE49-F238E27FC236}">
                  <a16:creationId xmlns:a16="http://schemas.microsoft.com/office/drawing/2014/main" id="{17A39CF7-5020-EC4D-81B0-73838DE0E94D}"/>
                </a:ext>
              </a:extLst>
            </p:cNvPr>
            <p:cNvSpPr/>
            <p:nvPr/>
          </p:nvSpPr>
          <p:spPr>
            <a:xfrm>
              <a:off x="1688300" y="2916725"/>
              <a:ext cx="25950" cy="51725"/>
            </a:xfrm>
            <a:custGeom>
              <a:avLst/>
              <a:gdLst/>
              <a:ahLst/>
              <a:cxnLst/>
              <a:rect l="l" t="t" r="r" b="b"/>
              <a:pathLst>
                <a:path w="1038" h="2069" extrusionOk="0">
                  <a:moveTo>
                    <a:pt x="959" y="1"/>
                  </a:moveTo>
                  <a:cubicBezTo>
                    <a:pt x="942" y="1"/>
                    <a:pt x="925" y="18"/>
                    <a:pt x="912" y="49"/>
                  </a:cubicBezTo>
                  <a:lnTo>
                    <a:pt x="799" y="327"/>
                  </a:lnTo>
                  <a:cubicBezTo>
                    <a:pt x="790" y="327"/>
                    <a:pt x="779" y="324"/>
                    <a:pt x="769" y="324"/>
                  </a:cubicBezTo>
                  <a:cubicBezTo>
                    <a:pt x="582" y="324"/>
                    <a:pt x="361" y="515"/>
                    <a:pt x="208" y="834"/>
                  </a:cubicBezTo>
                  <a:cubicBezTo>
                    <a:pt x="1" y="1273"/>
                    <a:pt x="1" y="1789"/>
                    <a:pt x="208" y="1990"/>
                  </a:cubicBezTo>
                  <a:cubicBezTo>
                    <a:pt x="263" y="2041"/>
                    <a:pt x="327" y="2068"/>
                    <a:pt x="395" y="2068"/>
                  </a:cubicBezTo>
                  <a:cubicBezTo>
                    <a:pt x="456" y="2068"/>
                    <a:pt x="520" y="2048"/>
                    <a:pt x="582" y="2010"/>
                  </a:cubicBezTo>
                  <a:cubicBezTo>
                    <a:pt x="718" y="1932"/>
                    <a:pt x="854" y="1775"/>
                    <a:pt x="959" y="1555"/>
                  </a:cubicBezTo>
                  <a:cubicBezTo>
                    <a:pt x="983" y="1500"/>
                    <a:pt x="983" y="1436"/>
                    <a:pt x="959" y="1408"/>
                  </a:cubicBezTo>
                  <a:cubicBezTo>
                    <a:pt x="953" y="1402"/>
                    <a:pt x="942" y="1398"/>
                    <a:pt x="936" y="1398"/>
                  </a:cubicBezTo>
                  <a:cubicBezTo>
                    <a:pt x="912" y="1398"/>
                    <a:pt x="881" y="1422"/>
                    <a:pt x="864" y="1463"/>
                  </a:cubicBezTo>
                  <a:cubicBezTo>
                    <a:pt x="749" y="1704"/>
                    <a:pt x="586" y="1847"/>
                    <a:pt x="443" y="1847"/>
                  </a:cubicBezTo>
                  <a:cubicBezTo>
                    <a:pt x="391" y="1847"/>
                    <a:pt x="344" y="1827"/>
                    <a:pt x="303" y="1786"/>
                  </a:cubicBezTo>
                  <a:cubicBezTo>
                    <a:pt x="150" y="1640"/>
                    <a:pt x="150" y="1252"/>
                    <a:pt x="303" y="926"/>
                  </a:cubicBezTo>
                  <a:cubicBezTo>
                    <a:pt x="412" y="691"/>
                    <a:pt x="572" y="556"/>
                    <a:pt x="708" y="548"/>
                  </a:cubicBezTo>
                  <a:lnTo>
                    <a:pt x="708" y="548"/>
                  </a:lnTo>
                  <a:lnTo>
                    <a:pt x="622" y="755"/>
                  </a:lnTo>
                  <a:cubicBezTo>
                    <a:pt x="606" y="804"/>
                    <a:pt x="616" y="844"/>
                    <a:pt x="640" y="844"/>
                  </a:cubicBezTo>
                  <a:cubicBezTo>
                    <a:pt x="643" y="844"/>
                    <a:pt x="650" y="844"/>
                    <a:pt x="657" y="841"/>
                  </a:cubicBezTo>
                  <a:lnTo>
                    <a:pt x="997" y="617"/>
                  </a:lnTo>
                  <a:cubicBezTo>
                    <a:pt x="1021" y="603"/>
                    <a:pt x="1038" y="559"/>
                    <a:pt x="1034" y="525"/>
                  </a:cubicBezTo>
                  <a:lnTo>
                    <a:pt x="983" y="35"/>
                  </a:lnTo>
                  <a:cubicBezTo>
                    <a:pt x="983" y="15"/>
                    <a:pt x="973" y="1"/>
                    <a:pt x="959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5" name="Google Shape;995;p31">
              <a:extLst>
                <a:ext uri="{FF2B5EF4-FFF2-40B4-BE49-F238E27FC236}">
                  <a16:creationId xmlns:a16="http://schemas.microsoft.com/office/drawing/2014/main" id="{B3AABAE1-2D82-A641-85A4-2ACC5BAC4202}"/>
                </a:ext>
              </a:extLst>
            </p:cNvPr>
            <p:cNvSpPr/>
            <p:nvPr/>
          </p:nvSpPr>
          <p:spPr>
            <a:xfrm>
              <a:off x="1922225" y="2722350"/>
              <a:ext cx="23475" cy="46700"/>
            </a:xfrm>
            <a:custGeom>
              <a:avLst/>
              <a:gdLst/>
              <a:ahLst/>
              <a:cxnLst/>
              <a:rect l="l" t="t" r="r" b="b"/>
              <a:pathLst>
                <a:path w="939" h="1868" extrusionOk="0">
                  <a:moveTo>
                    <a:pt x="870" y="0"/>
                  </a:moveTo>
                  <a:cubicBezTo>
                    <a:pt x="840" y="0"/>
                    <a:pt x="799" y="35"/>
                    <a:pt x="775" y="89"/>
                  </a:cubicBezTo>
                  <a:lnTo>
                    <a:pt x="469" y="735"/>
                  </a:lnTo>
                  <a:lnTo>
                    <a:pt x="167" y="443"/>
                  </a:lnTo>
                  <a:cubicBezTo>
                    <a:pt x="156" y="432"/>
                    <a:pt x="143" y="429"/>
                    <a:pt x="132" y="429"/>
                  </a:cubicBezTo>
                  <a:cubicBezTo>
                    <a:pt x="98" y="429"/>
                    <a:pt x="61" y="460"/>
                    <a:pt x="34" y="518"/>
                  </a:cubicBezTo>
                  <a:cubicBezTo>
                    <a:pt x="0" y="592"/>
                    <a:pt x="0" y="684"/>
                    <a:pt x="34" y="718"/>
                  </a:cubicBezTo>
                  <a:lnTo>
                    <a:pt x="340" y="1011"/>
                  </a:lnTo>
                  <a:lnTo>
                    <a:pt x="34" y="1653"/>
                  </a:lnTo>
                  <a:cubicBezTo>
                    <a:pt x="0" y="1731"/>
                    <a:pt x="0" y="1819"/>
                    <a:pt x="34" y="1854"/>
                  </a:cubicBezTo>
                  <a:cubicBezTo>
                    <a:pt x="44" y="1864"/>
                    <a:pt x="54" y="1867"/>
                    <a:pt x="68" y="1867"/>
                  </a:cubicBezTo>
                  <a:cubicBezTo>
                    <a:pt x="78" y="1867"/>
                    <a:pt x="88" y="1864"/>
                    <a:pt x="98" y="1860"/>
                  </a:cubicBezTo>
                  <a:cubicBezTo>
                    <a:pt x="123" y="1847"/>
                    <a:pt x="146" y="1819"/>
                    <a:pt x="167" y="1778"/>
                  </a:cubicBezTo>
                  <a:lnTo>
                    <a:pt x="469" y="1136"/>
                  </a:lnTo>
                  <a:lnTo>
                    <a:pt x="775" y="1428"/>
                  </a:lnTo>
                  <a:cubicBezTo>
                    <a:pt x="782" y="1439"/>
                    <a:pt x="796" y="1442"/>
                    <a:pt x="806" y="1442"/>
                  </a:cubicBezTo>
                  <a:cubicBezTo>
                    <a:pt x="816" y="1442"/>
                    <a:pt x="826" y="1439"/>
                    <a:pt x="840" y="1432"/>
                  </a:cubicBezTo>
                  <a:cubicBezTo>
                    <a:pt x="863" y="1419"/>
                    <a:pt x="887" y="1391"/>
                    <a:pt x="904" y="1354"/>
                  </a:cubicBezTo>
                  <a:cubicBezTo>
                    <a:pt x="939" y="1276"/>
                    <a:pt x="939" y="1187"/>
                    <a:pt x="904" y="1153"/>
                  </a:cubicBezTo>
                  <a:lnTo>
                    <a:pt x="598" y="861"/>
                  </a:lnTo>
                  <a:lnTo>
                    <a:pt x="904" y="215"/>
                  </a:lnTo>
                  <a:cubicBezTo>
                    <a:pt x="939" y="140"/>
                    <a:pt x="939" y="49"/>
                    <a:pt x="904" y="14"/>
                  </a:cubicBezTo>
                  <a:cubicBezTo>
                    <a:pt x="894" y="8"/>
                    <a:pt x="884" y="0"/>
                    <a:pt x="870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6" name="Google Shape;996;p31">
              <a:extLst>
                <a:ext uri="{FF2B5EF4-FFF2-40B4-BE49-F238E27FC236}">
                  <a16:creationId xmlns:a16="http://schemas.microsoft.com/office/drawing/2014/main" id="{7AC690BB-41E8-8E40-B2CE-3436695FEE2F}"/>
                </a:ext>
              </a:extLst>
            </p:cNvPr>
            <p:cNvSpPr/>
            <p:nvPr/>
          </p:nvSpPr>
          <p:spPr>
            <a:xfrm>
              <a:off x="1740575" y="2195850"/>
              <a:ext cx="1222075" cy="751100"/>
            </a:xfrm>
            <a:custGeom>
              <a:avLst/>
              <a:gdLst/>
              <a:ahLst/>
              <a:cxnLst/>
              <a:rect l="l" t="t" r="r" b="b"/>
              <a:pathLst>
                <a:path w="48883" h="30044" extrusionOk="0">
                  <a:moveTo>
                    <a:pt x="48590" y="0"/>
                  </a:moveTo>
                  <a:cubicBezTo>
                    <a:pt x="48518" y="0"/>
                    <a:pt x="48438" y="24"/>
                    <a:pt x="48353" y="73"/>
                  </a:cubicBezTo>
                  <a:lnTo>
                    <a:pt x="535" y="27666"/>
                  </a:lnTo>
                  <a:cubicBezTo>
                    <a:pt x="238" y="27836"/>
                    <a:pt x="0" y="28248"/>
                    <a:pt x="0" y="28588"/>
                  </a:cubicBezTo>
                  <a:lnTo>
                    <a:pt x="0" y="29662"/>
                  </a:lnTo>
                  <a:cubicBezTo>
                    <a:pt x="0" y="29904"/>
                    <a:pt x="120" y="30044"/>
                    <a:pt x="296" y="30044"/>
                  </a:cubicBezTo>
                  <a:cubicBezTo>
                    <a:pt x="368" y="30044"/>
                    <a:pt x="449" y="30021"/>
                    <a:pt x="535" y="29972"/>
                  </a:cubicBezTo>
                  <a:lnTo>
                    <a:pt x="48353" y="2375"/>
                  </a:lnTo>
                  <a:cubicBezTo>
                    <a:pt x="48645" y="2205"/>
                    <a:pt x="48883" y="1794"/>
                    <a:pt x="48883" y="1454"/>
                  </a:cubicBezTo>
                  <a:lnTo>
                    <a:pt x="48883" y="379"/>
                  </a:lnTo>
                  <a:cubicBezTo>
                    <a:pt x="48883" y="139"/>
                    <a:pt x="48763" y="0"/>
                    <a:pt x="48590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7" name="Google Shape;997;p31">
              <a:extLst>
                <a:ext uri="{FF2B5EF4-FFF2-40B4-BE49-F238E27FC236}">
                  <a16:creationId xmlns:a16="http://schemas.microsoft.com/office/drawing/2014/main" id="{28B1EC77-B8BB-6C43-946F-B3D6060E3DFF}"/>
                </a:ext>
              </a:extLst>
            </p:cNvPr>
            <p:cNvSpPr/>
            <p:nvPr/>
          </p:nvSpPr>
          <p:spPr>
            <a:xfrm>
              <a:off x="2925050" y="2211200"/>
              <a:ext cx="30625" cy="43950"/>
            </a:xfrm>
            <a:custGeom>
              <a:avLst/>
              <a:gdLst/>
              <a:ahLst/>
              <a:cxnLst/>
              <a:rect l="l" t="t" r="r" b="b"/>
              <a:pathLst>
                <a:path w="1225" h="1758" extrusionOk="0">
                  <a:moveTo>
                    <a:pt x="633" y="10"/>
                  </a:moveTo>
                  <a:cubicBezTo>
                    <a:pt x="644" y="10"/>
                    <a:pt x="654" y="17"/>
                    <a:pt x="657" y="27"/>
                  </a:cubicBezTo>
                  <a:lnTo>
                    <a:pt x="800" y="327"/>
                  </a:lnTo>
                  <a:cubicBezTo>
                    <a:pt x="805" y="342"/>
                    <a:pt x="818" y="350"/>
                    <a:pt x="834" y="350"/>
                  </a:cubicBezTo>
                  <a:cubicBezTo>
                    <a:pt x="840" y="350"/>
                    <a:pt x="845" y="349"/>
                    <a:pt x="851" y="347"/>
                  </a:cubicBezTo>
                  <a:lnTo>
                    <a:pt x="1164" y="228"/>
                  </a:lnTo>
                  <a:cubicBezTo>
                    <a:pt x="1169" y="225"/>
                    <a:pt x="1174" y="224"/>
                    <a:pt x="1178" y="224"/>
                  </a:cubicBezTo>
                  <a:cubicBezTo>
                    <a:pt x="1185" y="224"/>
                    <a:pt x="1190" y="227"/>
                    <a:pt x="1195" y="231"/>
                  </a:cubicBezTo>
                  <a:cubicBezTo>
                    <a:pt x="1211" y="248"/>
                    <a:pt x="1215" y="292"/>
                    <a:pt x="1191" y="336"/>
                  </a:cubicBezTo>
                  <a:lnTo>
                    <a:pt x="963" y="762"/>
                  </a:lnTo>
                  <a:cubicBezTo>
                    <a:pt x="950" y="789"/>
                    <a:pt x="943" y="820"/>
                    <a:pt x="946" y="846"/>
                  </a:cubicBezTo>
                  <a:lnTo>
                    <a:pt x="1001" y="1231"/>
                  </a:lnTo>
                  <a:cubicBezTo>
                    <a:pt x="1004" y="1268"/>
                    <a:pt x="983" y="1316"/>
                    <a:pt x="960" y="1340"/>
                  </a:cubicBezTo>
                  <a:cubicBezTo>
                    <a:pt x="946" y="1353"/>
                    <a:pt x="930" y="1361"/>
                    <a:pt x="916" y="1361"/>
                  </a:cubicBezTo>
                  <a:lnTo>
                    <a:pt x="637" y="1326"/>
                  </a:lnTo>
                  <a:cubicBezTo>
                    <a:pt x="635" y="1326"/>
                    <a:pt x="633" y="1326"/>
                    <a:pt x="631" y="1326"/>
                  </a:cubicBezTo>
                  <a:cubicBezTo>
                    <a:pt x="615" y="1326"/>
                    <a:pt x="594" y="1339"/>
                    <a:pt x="575" y="1361"/>
                  </a:cubicBezTo>
                  <a:lnTo>
                    <a:pt x="297" y="1717"/>
                  </a:lnTo>
                  <a:cubicBezTo>
                    <a:pt x="284" y="1736"/>
                    <a:pt x="266" y="1746"/>
                    <a:pt x="251" y="1746"/>
                  </a:cubicBezTo>
                  <a:cubicBezTo>
                    <a:pt x="247" y="1746"/>
                    <a:pt x="243" y="1746"/>
                    <a:pt x="239" y="1744"/>
                  </a:cubicBezTo>
                  <a:cubicBezTo>
                    <a:pt x="222" y="1737"/>
                    <a:pt x="216" y="1717"/>
                    <a:pt x="219" y="1687"/>
                  </a:cubicBezTo>
                  <a:lnTo>
                    <a:pt x="273" y="1241"/>
                  </a:lnTo>
                  <a:cubicBezTo>
                    <a:pt x="277" y="1210"/>
                    <a:pt x="269" y="1187"/>
                    <a:pt x="252" y="1173"/>
                  </a:cubicBezTo>
                  <a:lnTo>
                    <a:pt x="28" y="1010"/>
                  </a:lnTo>
                  <a:cubicBezTo>
                    <a:pt x="18" y="1003"/>
                    <a:pt x="12" y="989"/>
                    <a:pt x="12" y="969"/>
                  </a:cubicBezTo>
                  <a:cubicBezTo>
                    <a:pt x="12" y="932"/>
                    <a:pt x="32" y="884"/>
                    <a:pt x="59" y="864"/>
                  </a:cubicBezTo>
                  <a:lnTo>
                    <a:pt x="371" y="622"/>
                  </a:lnTo>
                  <a:cubicBezTo>
                    <a:pt x="392" y="606"/>
                    <a:pt x="412" y="578"/>
                    <a:pt x="420" y="548"/>
                  </a:cubicBezTo>
                  <a:lnTo>
                    <a:pt x="558" y="92"/>
                  </a:lnTo>
                  <a:cubicBezTo>
                    <a:pt x="575" y="41"/>
                    <a:pt x="606" y="14"/>
                    <a:pt x="630" y="10"/>
                  </a:cubicBezTo>
                  <a:close/>
                  <a:moveTo>
                    <a:pt x="630" y="0"/>
                  </a:moveTo>
                  <a:cubicBezTo>
                    <a:pt x="599" y="4"/>
                    <a:pt x="566" y="41"/>
                    <a:pt x="548" y="88"/>
                  </a:cubicBezTo>
                  <a:lnTo>
                    <a:pt x="409" y="548"/>
                  </a:lnTo>
                  <a:cubicBezTo>
                    <a:pt x="402" y="575"/>
                    <a:pt x="385" y="598"/>
                    <a:pt x="365" y="612"/>
                  </a:cubicBezTo>
                  <a:lnTo>
                    <a:pt x="56" y="854"/>
                  </a:lnTo>
                  <a:cubicBezTo>
                    <a:pt x="18" y="881"/>
                    <a:pt x="1" y="935"/>
                    <a:pt x="1" y="969"/>
                  </a:cubicBezTo>
                  <a:cubicBezTo>
                    <a:pt x="1" y="993"/>
                    <a:pt x="8" y="1010"/>
                    <a:pt x="21" y="1020"/>
                  </a:cubicBezTo>
                  <a:lnTo>
                    <a:pt x="246" y="1183"/>
                  </a:lnTo>
                  <a:cubicBezTo>
                    <a:pt x="260" y="1193"/>
                    <a:pt x="266" y="1214"/>
                    <a:pt x="263" y="1238"/>
                  </a:cubicBezTo>
                  <a:lnTo>
                    <a:pt x="208" y="1687"/>
                  </a:lnTo>
                  <a:cubicBezTo>
                    <a:pt x="205" y="1720"/>
                    <a:pt x="216" y="1748"/>
                    <a:pt x="236" y="1755"/>
                  </a:cubicBezTo>
                  <a:cubicBezTo>
                    <a:pt x="239" y="1758"/>
                    <a:pt x="246" y="1758"/>
                    <a:pt x="249" y="1758"/>
                  </a:cubicBezTo>
                  <a:cubicBezTo>
                    <a:pt x="266" y="1758"/>
                    <a:pt x="287" y="1744"/>
                    <a:pt x="307" y="1724"/>
                  </a:cubicBezTo>
                  <a:lnTo>
                    <a:pt x="586" y="1367"/>
                  </a:lnTo>
                  <a:cubicBezTo>
                    <a:pt x="601" y="1349"/>
                    <a:pt x="616" y="1336"/>
                    <a:pt x="632" y="1336"/>
                  </a:cubicBezTo>
                  <a:cubicBezTo>
                    <a:pt x="633" y="1336"/>
                    <a:pt x="635" y="1336"/>
                    <a:pt x="637" y="1336"/>
                  </a:cubicBezTo>
                  <a:lnTo>
                    <a:pt x="916" y="1370"/>
                  </a:lnTo>
                  <a:cubicBezTo>
                    <a:pt x="933" y="1370"/>
                    <a:pt x="950" y="1364"/>
                    <a:pt x="966" y="1347"/>
                  </a:cubicBezTo>
                  <a:cubicBezTo>
                    <a:pt x="994" y="1320"/>
                    <a:pt x="1014" y="1272"/>
                    <a:pt x="1011" y="1228"/>
                  </a:cubicBezTo>
                  <a:lnTo>
                    <a:pt x="956" y="843"/>
                  </a:lnTo>
                  <a:cubicBezTo>
                    <a:pt x="953" y="823"/>
                    <a:pt x="960" y="793"/>
                    <a:pt x="974" y="765"/>
                  </a:cubicBezTo>
                  <a:lnTo>
                    <a:pt x="1198" y="344"/>
                  </a:lnTo>
                  <a:cubicBezTo>
                    <a:pt x="1222" y="300"/>
                    <a:pt x="1225" y="248"/>
                    <a:pt x="1205" y="225"/>
                  </a:cubicBezTo>
                  <a:cubicBezTo>
                    <a:pt x="1196" y="218"/>
                    <a:pt x="1187" y="214"/>
                    <a:pt x="1178" y="214"/>
                  </a:cubicBezTo>
                  <a:cubicBezTo>
                    <a:pt x="1172" y="214"/>
                    <a:pt x="1167" y="215"/>
                    <a:pt x="1160" y="218"/>
                  </a:cubicBezTo>
                  <a:lnTo>
                    <a:pt x="848" y="336"/>
                  </a:lnTo>
                  <a:cubicBezTo>
                    <a:pt x="843" y="338"/>
                    <a:pt x="839" y="339"/>
                    <a:pt x="835" y="339"/>
                  </a:cubicBezTo>
                  <a:cubicBezTo>
                    <a:pt x="823" y="339"/>
                    <a:pt x="812" y="332"/>
                    <a:pt x="807" y="320"/>
                  </a:cubicBezTo>
                  <a:lnTo>
                    <a:pt x="668" y="24"/>
                  </a:lnTo>
                  <a:cubicBezTo>
                    <a:pt x="660" y="7"/>
                    <a:pt x="647" y="0"/>
                    <a:pt x="630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8" name="Google Shape;998;p31">
              <a:extLst>
                <a:ext uri="{FF2B5EF4-FFF2-40B4-BE49-F238E27FC236}">
                  <a16:creationId xmlns:a16="http://schemas.microsoft.com/office/drawing/2014/main" id="{42E5908B-60DF-2F40-9403-C09D36D99AD7}"/>
                </a:ext>
              </a:extLst>
            </p:cNvPr>
            <p:cNvSpPr/>
            <p:nvPr/>
          </p:nvSpPr>
          <p:spPr>
            <a:xfrm>
              <a:off x="2973075" y="2163500"/>
              <a:ext cx="47975" cy="30900"/>
            </a:xfrm>
            <a:custGeom>
              <a:avLst/>
              <a:gdLst/>
              <a:ahLst/>
              <a:cxnLst/>
              <a:rect l="l" t="t" r="r" b="b"/>
              <a:pathLst>
                <a:path w="1919" h="1236" extrusionOk="0">
                  <a:moveTo>
                    <a:pt x="1708" y="1"/>
                  </a:moveTo>
                  <a:cubicBezTo>
                    <a:pt x="1677" y="1"/>
                    <a:pt x="1643" y="11"/>
                    <a:pt x="1616" y="28"/>
                  </a:cubicBezTo>
                  <a:lnTo>
                    <a:pt x="120" y="892"/>
                  </a:lnTo>
                  <a:cubicBezTo>
                    <a:pt x="32" y="943"/>
                    <a:pt x="1" y="1055"/>
                    <a:pt x="52" y="1143"/>
                  </a:cubicBezTo>
                  <a:cubicBezTo>
                    <a:pt x="86" y="1201"/>
                    <a:pt x="147" y="1235"/>
                    <a:pt x="212" y="1235"/>
                  </a:cubicBezTo>
                  <a:cubicBezTo>
                    <a:pt x="242" y="1235"/>
                    <a:pt x="273" y="1229"/>
                    <a:pt x="303" y="1211"/>
                  </a:cubicBezTo>
                  <a:lnTo>
                    <a:pt x="1799" y="347"/>
                  </a:lnTo>
                  <a:cubicBezTo>
                    <a:pt x="1888" y="297"/>
                    <a:pt x="1918" y="181"/>
                    <a:pt x="1868" y="96"/>
                  </a:cubicBezTo>
                  <a:cubicBezTo>
                    <a:pt x="1833" y="35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9" name="Google Shape;999;p31">
              <a:extLst>
                <a:ext uri="{FF2B5EF4-FFF2-40B4-BE49-F238E27FC236}">
                  <a16:creationId xmlns:a16="http://schemas.microsoft.com/office/drawing/2014/main" id="{12C48920-600C-4C4F-B790-77A6CC441E1E}"/>
                </a:ext>
              </a:extLst>
            </p:cNvPr>
            <p:cNvSpPr/>
            <p:nvPr/>
          </p:nvSpPr>
          <p:spPr>
            <a:xfrm>
              <a:off x="2973075" y="2185175"/>
              <a:ext cx="47975" cy="30800"/>
            </a:xfrm>
            <a:custGeom>
              <a:avLst/>
              <a:gdLst/>
              <a:ahLst/>
              <a:cxnLst/>
              <a:rect l="l" t="t" r="r" b="b"/>
              <a:pathLst>
                <a:path w="1919" h="1232" extrusionOk="0">
                  <a:moveTo>
                    <a:pt x="1708" y="1"/>
                  </a:moveTo>
                  <a:cubicBezTo>
                    <a:pt x="1677" y="1"/>
                    <a:pt x="1643" y="8"/>
                    <a:pt x="1616" y="25"/>
                  </a:cubicBezTo>
                  <a:lnTo>
                    <a:pt x="120" y="888"/>
                  </a:lnTo>
                  <a:cubicBezTo>
                    <a:pt x="32" y="939"/>
                    <a:pt x="1" y="1051"/>
                    <a:pt x="52" y="1140"/>
                  </a:cubicBezTo>
                  <a:cubicBezTo>
                    <a:pt x="86" y="1201"/>
                    <a:pt x="147" y="1231"/>
                    <a:pt x="212" y="1231"/>
                  </a:cubicBezTo>
                  <a:cubicBezTo>
                    <a:pt x="242" y="1231"/>
                    <a:pt x="273" y="1225"/>
                    <a:pt x="303" y="1208"/>
                  </a:cubicBezTo>
                  <a:lnTo>
                    <a:pt x="1799" y="344"/>
                  </a:lnTo>
                  <a:cubicBezTo>
                    <a:pt x="1888" y="293"/>
                    <a:pt x="1918" y="181"/>
                    <a:pt x="1868" y="92"/>
                  </a:cubicBezTo>
                  <a:cubicBezTo>
                    <a:pt x="1833" y="31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" name="Google Shape;1000;p31">
              <a:extLst>
                <a:ext uri="{FF2B5EF4-FFF2-40B4-BE49-F238E27FC236}">
                  <a16:creationId xmlns:a16="http://schemas.microsoft.com/office/drawing/2014/main" id="{799C7FB7-ED78-BC43-AB5E-9F8C8CA0A74F}"/>
                </a:ext>
              </a:extLst>
            </p:cNvPr>
            <p:cNvSpPr/>
            <p:nvPr/>
          </p:nvSpPr>
          <p:spPr>
            <a:xfrm>
              <a:off x="2973075" y="2206775"/>
              <a:ext cx="47975" cy="30800"/>
            </a:xfrm>
            <a:custGeom>
              <a:avLst/>
              <a:gdLst/>
              <a:ahLst/>
              <a:cxnLst/>
              <a:rect l="l" t="t" r="r" b="b"/>
              <a:pathLst>
                <a:path w="1919" h="1232" extrusionOk="0">
                  <a:moveTo>
                    <a:pt x="1708" y="0"/>
                  </a:moveTo>
                  <a:cubicBezTo>
                    <a:pt x="1677" y="0"/>
                    <a:pt x="1643" y="8"/>
                    <a:pt x="1616" y="24"/>
                  </a:cubicBezTo>
                  <a:lnTo>
                    <a:pt x="120" y="888"/>
                  </a:lnTo>
                  <a:cubicBezTo>
                    <a:pt x="32" y="939"/>
                    <a:pt x="1" y="1051"/>
                    <a:pt x="52" y="1139"/>
                  </a:cubicBezTo>
                  <a:cubicBezTo>
                    <a:pt x="86" y="1201"/>
                    <a:pt x="147" y="1232"/>
                    <a:pt x="212" y="1232"/>
                  </a:cubicBezTo>
                  <a:cubicBezTo>
                    <a:pt x="242" y="1232"/>
                    <a:pt x="273" y="1224"/>
                    <a:pt x="303" y="1207"/>
                  </a:cubicBezTo>
                  <a:lnTo>
                    <a:pt x="1799" y="344"/>
                  </a:lnTo>
                  <a:cubicBezTo>
                    <a:pt x="1888" y="293"/>
                    <a:pt x="1918" y="181"/>
                    <a:pt x="1868" y="92"/>
                  </a:cubicBezTo>
                  <a:cubicBezTo>
                    <a:pt x="1833" y="35"/>
                    <a:pt x="1772" y="0"/>
                    <a:pt x="1708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" name="Google Shape;1001;p31">
              <a:extLst>
                <a:ext uri="{FF2B5EF4-FFF2-40B4-BE49-F238E27FC236}">
                  <a16:creationId xmlns:a16="http://schemas.microsoft.com/office/drawing/2014/main" id="{A1609ED5-BE8B-C241-94A9-95C2F141C197}"/>
                </a:ext>
              </a:extLst>
            </p:cNvPr>
            <p:cNvSpPr/>
            <p:nvPr/>
          </p:nvSpPr>
          <p:spPr>
            <a:xfrm>
              <a:off x="1541000" y="2967225"/>
              <a:ext cx="25025" cy="100825"/>
            </a:xfrm>
            <a:custGeom>
              <a:avLst/>
              <a:gdLst/>
              <a:ahLst/>
              <a:cxnLst/>
              <a:rect l="l" t="t" r="r" b="b"/>
              <a:pathLst>
                <a:path w="1001" h="4033" extrusionOk="0">
                  <a:moveTo>
                    <a:pt x="1" y="0"/>
                  </a:moveTo>
                  <a:lnTo>
                    <a:pt x="1" y="3455"/>
                  </a:lnTo>
                  <a:lnTo>
                    <a:pt x="1000" y="4033"/>
                  </a:lnTo>
                  <a:lnTo>
                    <a:pt x="1000" y="57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" name="Google Shape;1002;p31">
              <a:extLst>
                <a:ext uri="{FF2B5EF4-FFF2-40B4-BE49-F238E27FC236}">
                  <a16:creationId xmlns:a16="http://schemas.microsoft.com/office/drawing/2014/main" id="{E4C391CF-2DD2-EE40-B91B-B07956608CE3}"/>
                </a:ext>
              </a:extLst>
            </p:cNvPr>
            <p:cNvSpPr/>
            <p:nvPr/>
          </p:nvSpPr>
          <p:spPr>
            <a:xfrm>
              <a:off x="1615900" y="3131475"/>
              <a:ext cx="299275" cy="967475"/>
            </a:xfrm>
            <a:custGeom>
              <a:avLst/>
              <a:gdLst/>
              <a:ahLst/>
              <a:cxnLst/>
              <a:rect l="l" t="t" r="r" b="b"/>
              <a:pathLst>
                <a:path w="11971" h="38699" extrusionOk="0">
                  <a:moveTo>
                    <a:pt x="11678" y="1"/>
                  </a:moveTo>
                  <a:cubicBezTo>
                    <a:pt x="11607" y="1"/>
                    <a:pt x="11526" y="24"/>
                    <a:pt x="11440" y="74"/>
                  </a:cubicBezTo>
                  <a:lnTo>
                    <a:pt x="530" y="6370"/>
                  </a:lnTo>
                  <a:cubicBezTo>
                    <a:pt x="238" y="6540"/>
                    <a:pt x="0" y="6951"/>
                    <a:pt x="0" y="7292"/>
                  </a:cubicBezTo>
                  <a:lnTo>
                    <a:pt x="0" y="38318"/>
                  </a:lnTo>
                  <a:cubicBezTo>
                    <a:pt x="0" y="38560"/>
                    <a:pt x="120" y="38699"/>
                    <a:pt x="295" y="38699"/>
                  </a:cubicBezTo>
                  <a:cubicBezTo>
                    <a:pt x="366" y="38699"/>
                    <a:pt x="446" y="38676"/>
                    <a:pt x="530" y="38628"/>
                  </a:cubicBezTo>
                  <a:lnTo>
                    <a:pt x="11440" y="32328"/>
                  </a:lnTo>
                  <a:cubicBezTo>
                    <a:pt x="11733" y="32158"/>
                    <a:pt x="11971" y="31747"/>
                    <a:pt x="11971" y="31406"/>
                  </a:cubicBezTo>
                  <a:lnTo>
                    <a:pt x="11971" y="380"/>
                  </a:lnTo>
                  <a:cubicBezTo>
                    <a:pt x="11971" y="139"/>
                    <a:pt x="11851" y="1"/>
                    <a:pt x="11678" y="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" name="Google Shape;1003;p31">
              <a:extLst>
                <a:ext uri="{FF2B5EF4-FFF2-40B4-BE49-F238E27FC236}">
                  <a16:creationId xmlns:a16="http://schemas.microsoft.com/office/drawing/2014/main" id="{4E522EBA-8C25-B541-B6B0-9CF9B242C3C8}"/>
                </a:ext>
              </a:extLst>
            </p:cNvPr>
            <p:cNvSpPr/>
            <p:nvPr/>
          </p:nvSpPr>
          <p:spPr>
            <a:xfrm>
              <a:off x="1665775" y="3217750"/>
              <a:ext cx="199525" cy="132550"/>
            </a:xfrm>
            <a:custGeom>
              <a:avLst/>
              <a:gdLst/>
              <a:ahLst/>
              <a:cxnLst/>
              <a:rect l="l" t="t" r="r" b="b"/>
              <a:pathLst>
                <a:path w="7981" h="5302" extrusionOk="0">
                  <a:moveTo>
                    <a:pt x="7698" y="0"/>
                  </a:moveTo>
                  <a:cubicBezTo>
                    <a:pt x="7624" y="0"/>
                    <a:pt x="7539" y="25"/>
                    <a:pt x="7450" y="77"/>
                  </a:cubicBezTo>
                  <a:lnTo>
                    <a:pt x="531" y="4072"/>
                  </a:lnTo>
                  <a:cubicBezTo>
                    <a:pt x="238" y="4242"/>
                    <a:pt x="1" y="4636"/>
                    <a:pt x="1" y="4956"/>
                  </a:cubicBezTo>
                  <a:cubicBezTo>
                    <a:pt x="1" y="5175"/>
                    <a:pt x="115" y="5301"/>
                    <a:pt x="283" y="5301"/>
                  </a:cubicBezTo>
                  <a:cubicBezTo>
                    <a:pt x="357" y="5301"/>
                    <a:pt x="441" y="5276"/>
                    <a:pt x="531" y="5224"/>
                  </a:cubicBezTo>
                  <a:lnTo>
                    <a:pt x="7450" y="1230"/>
                  </a:lnTo>
                  <a:cubicBezTo>
                    <a:pt x="7742" y="1060"/>
                    <a:pt x="7980" y="665"/>
                    <a:pt x="7980" y="346"/>
                  </a:cubicBezTo>
                  <a:cubicBezTo>
                    <a:pt x="7980" y="126"/>
                    <a:pt x="7865" y="0"/>
                    <a:pt x="769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" name="Google Shape;1004;p31">
              <a:extLst>
                <a:ext uri="{FF2B5EF4-FFF2-40B4-BE49-F238E27FC236}">
                  <a16:creationId xmlns:a16="http://schemas.microsoft.com/office/drawing/2014/main" id="{87A8247B-37C8-F647-BA87-8EC5D89A6FF6}"/>
                </a:ext>
              </a:extLst>
            </p:cNvPr>
            <p:cNvSpPr/>
            <p:nvPr/>
          </p:nvSpPr>
          <p:spPr>
            <a:xfrm>
              <a:off x="1665775" y="3373925"/>
              <a:ext cx="24950" cy="36225"/>
            </a:xfrm>
            <a:custGeom>
              <a:avLst/>
              <a:gdLst/>
              <a:ahLst/>
              <a:cxnLst/>
              <a:rect l="l" t="t" r="r" b="b"/>
              <a:pathLst>
                <a:path w="998" h="1449" extrusionOk="0">
                  <a:moveTo>
                    <a:pt x="821" y="1"/>
                  </a:moveTo>
                  <a:cubicBezTo>
                    <a:pt x="778" y="1"/>
                    <a:pt x="729" y="15"/>
                    <a:pt x="677" y="45"/>
                  </a:cubicBezTo>
                  <a:lnTo>
                    <a:pt x="320" y="252"/>
                  </a:lnTo>
                  <a:cubicBezTo>
                    <a:pt x="144" y="354"/>
                    <a:pt x="1" y="599"/>
                    <a:pt x="1" y="803"/>
                  </a:cubicBezTo>
                  <a:lnTo>
                    <a:pt x="1" y="1218"/>
                  </a:lnTo>
                  <a:cubicBezTo>
                    <a:pt x="1" y="1363"/>
                    <a:pt x="73" y="1448"/>
                    <a:pt x="179" y="1448"/>
                  </a:cubicBezTo>
                  <a:cubicBezTo>
                    <a:pt x="221" y="1448"/>
                    <a:pt x="269" y="1434"/>
                    <a:pt x="320" y="1405"/>
                  </a:cubicBezTo>
                  <a:lnTo>
                    <a:pt x="681" y="1198"/>
                  </a:lnTo>
                  <a:cubicBezTo>
                    <a:pt x="854" y="1096"/>
                    <a:pt x="997" y="847"/>
                    <a:pt x="997" y="643"/>
                  </a:cubicBezTo>
                  <a:lnTo>
                    <a:pt x="997" y="228"/>
                  </a:lnTo>
                  <a:cubicBezTo>
                    <a:pt x="997" y="84"/>
                    <a:pt x="926" y="1"/>
                    <a:pt x="82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5" name="Google Shape;1005;p31">
              <a:extLst>
                <a:ext uri="{FF2B5EF4-FFF2-40B4-BE49-F238E27FC236}">
                  <a16:creationId xmlns:a16="http://schemas.microsoft.com/office/drawing/2014/main" id="{313CDC87-DF58-7240-847D-F4FE8334471B}"/>
                </a:ext>
              </a:extLst>
            </p:cNvPr>
            <p:cNvSpPr/>
            <p:nvPr/>
          </p:nvSpPr>
          <p:spPr>
            <a:xfrm>
              <a:off x="1715675" y="3275350"/>
              <a:ext cx="149625" cy="103750"/>
            </a:xfrm>
            <a:custGeom>
              <a:avLst/>
              <a:gdLst/>
              <a:ahLst/>
              <a:cxnLst/>
              <a:rect l="l" t="t" r="r" b="b"/>
              <a:pathLst>
                <a:path w="5985" h="4150" extrusionOk="0">
                  <a:moveTo>
                    <a:pt x="5703" y="1"/>
                  </a:moveTo>
                  <a:cubicBezTo>
                    <a:pt x="5629" y="1"/>
                    <a:pt x="5544" y="25"/>
                    <a:pt x="5454" y="78"/>
                  </a:cubicBezTo>
                  <a:lnTo>
                    <a:pt x="531" y="2920"/>
                  </a:lnTo>
                  <a:cubicBezTo>
                    <a:pt x="238" y="3090"/>
                    <a:pt x="1" y="3484"/>
                    <a:pt x="1" y="3804"/>
                  </a:cubicBezTo>
                  <a:cubicBezTo>
                    <a:pt x="1" y="4024"/>
                    <a:pt x="115" y="4150"/>
                    <a:pt x="282" y="4150"/>
                  </a:cubicBezTo>
                  <a:cubicBezTo>
                    <a:pt x="356" y="4150"/>
                    <a:pt x="441" y="4125"/>
                    <a:pt x="531" y="4073"/>
                  </a:cubicBezTo>
                  <a:lnTo>
                    <a:pt x="5454" y="1231"/>
                  </a:lnTo>
                  <a:cubicBezTo>
                    <a:pt x="5746" y="1061"/>
                    <a:pt x="5984" y="666"/>
                    <a:pt x="5984" y="347"/>
                  </a:cubicBezTo>
                  <a:cubicBezTo>
                    <a:pt x="5984" y="126"/>
                    <a:pt x="5870" y="1"/>
                    <a:pt x="5703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" name="Google Shape;1006;p31">
              <a:extLst>
                <a:ext uri="{FF2B5EF4-FFF2-40B4-BE49-F238E27FC236}">
                  <a16:creationId xmlns:a16="http://schemas.microsoft.com/office/drawing/2014/main" id="{2A1704E1-8002-624F-AA78-57E732F2473A}"/>
                </a:ext>
              </a:extLst>
            </p:cNvPr>
            <p:cNvSpPr/>
            <p:nvPr/>
          </p:nvSpPr>
          <p:spPr>
            <a:xfrm>
              <a:off x="1665775" y="3431550"/>
              <a:ext cx="24950" cy="36225"/>
            </a:xfrm>
            <a:custGeom>
              <a:avLst/>
              <a:gdLst/>
              <a:ahLst/>
              <a:cxnLst/>
              <a:rect l="l" t="t" r="r" b="b"/>
              <a:pathLst>
                <a:path w="998" h="1449" extrusionOk="0">
                  <a:moveTo>
                    <a:pt x="821" y="1"/>
                  </a:moveTo>
                  <a:cubicBezTo>
                    <a:pt x="778" y="1"/>
                    <a:pt x="729" y="15"/>
                    <a:pt x="677" y="45"/>
                  </a:cubicBezTo>
                  <a:lnTo>
                    <a:pt x="320" y="252"/>
                  </a:lnTo>
                  <a:cubicBezTo>
                    <a:pt x="144" y="354"/>
                    <a:pt x="1" y="602"/>
                    <a:pt x="1" y="806"/>
                  </a:cubicBezTo>
                  <a:lnTo>
                    <a:pt x="1" y="1221"/>
                  </a:lnTo>
                  <a:cubicBezTo>
                    <a:pt x="1" y="1366"/>
                    <a:pt x="72" y="1449"/>
                    <a:pt x="177" y="1449"/>
                  </a:cubicBezTo>
                  <a:cubicBezTo>
                    <a:pt x="220" y="1449"/>
                    <a:pt x="268" y="1435"/>
                    <a:pt x="320" y="1405"/>
                  </a:cubicBezTo>
                  <a:lnTo>
                    <a:pt x="681" y="1198"/>
                  </a:lnTo>
                  <a:cubicBezTo>
                    <a:pt x="854" y="1096"/>
                    <a:pt x="997" y="847"/>
                    <a:pt x="997" y="643"/>
                  </a:cubicBezTo>
                  <a:lnTo>
                    <a:pt x="997" y="228"/>
                  </a:lnTo>
                  <a:cubicBezTo>
                    <a:pt x="997" y="84"/>
                    <a:pt x="926" y="1"/>
                    <a:pt x="82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" name="Google Shape;1007;p31">
              <a:extLst>
                <a:ext uri="{FF2B5EF4-FFF2-40B4-BE49-F238E27FC236}">
                  <a16:creationId xmlns:a16="http://schemas.microsoft.com/office/drawing/2014/main" id="{99F14545-A653-E445-8A58-C7CA78820C03}"/>
                </a:ext>
              </a:extLst>
            </p:cNvPr>
            <p:cNvSpPr/>
            <p:nvPr/>
          </p:nvSpPr>
          <p:spPr>
            <a:xfrm>
              <a:off x="1715675" y="3333000"/>
              <a:ext cx="149625" cy="103725"/>
            </a:xfrm>
            <a:custGeom>
              <a:avLst/>
              <a:gdLst/>
              <a:ahLst/>
              <a:cxnLst/>
              <a:rect l="l" t="t" r="r" b="b"/>
              <a:pathLst>
                <a:path w="5985" h="4149" extrusionOk="0">
                  <a:moveTo>
                    <a:pt x="5702" y="0"/>
                  </a:moveTo>
                  <a:cubicBezTo>
                    <a:pt x="5628" y="0"/>
                    <a:pt x="5543" y="25"/>
                    <a:pt x="5454" y="77"/>
                  </a:cubicBezTo>
                  <a:lnTo>
                    <a:pt x="531" y="2920"/>
                  </a:lnTo>
                  <a:cubicBezTo>
                    <a:pt x="238" y="3089"/>
                    <a:pt x="1" y="3483"/>
                    <a:pt x="1" y="3803"/>
                  </a:cubicBezTo>
                  <a:cubicBezTo>
                    <a:pt x="1" y="4023"/>
                    <a:pt x="115" y="4149"/>
                    <a:pt x="282" y="4149"/>
                  </a:cubicBezTo>
                  <a:cubicBezTo>
                    <a:pt x="356" y="4149"/>
                    <a:pt x="441" y="4124"/>
                    <a:pt x="531" y="4072"/>
                  </a:cubicBezTo>
                  <a:lnTo>
                    <a:pt x="5454" y="1230"/>
                  </a:lnTo>
                  <a:cubicBezTo>
                    <a:pt x="5746" y="1060"/>
                    <a:pt x="5984" y="665"/>
                    <a:pt x="5984" y="346"/>
                  </a:cubicBezTo>
                  <a:cubicBezTo>
                    <a:pt x="5984" y="126"/>
                    <a:pt x="5869" y="0"/>
                    <a:pt x="5702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" name="Google Shape;1008;p31">
              <a:extLst>
                <a:ext uri="{FF2B5EF4-FFF2-40B4-BE49-F238E27FC236}">
                  <a16:creationId xmlns:a16="http://schemas.microsoft.com/office/drawing/2014/main" id="{A02A9F65-9984-704D-9219-E88387B91316}"/>
                </a:ext>
              </a:extLst>
            </p:cNvPr>
            <p:cNvSpPr/>
            <p:nvPr/>
          </p:nvSpPr>
          <p:spPr>
            <a:xfrm>
              <a:off x="1665775" y="3489125"/>
              <a:ext cx="24950" cy="36200"/>
            </a:xfrm>
            <a:custGeom>
              <a:avLst/>
              <a:gdLst/>
              <a:ahLst/>
              <a:cxnLst/>
              <a:rect l="l" t="t" r="r" b="b"/>
              <a:pathLst>
                <a:path w="998" h="1448" extrusionOk="0">
                  <a:moveTo>
                    <a:pt x="819" y="0"/>
                  </a:moveTo>
                  <a:cubicBezTo>
                    <a:pt x="777" y="0"/>
                    <a:pt x="728" y="14"/>
                    <a:pt x="677" y="44"/>
                  </a:cubicBezTo>
                  <a:lnTo>
                    <a:pt x="320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0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8" y="1434"/>
                    <a:pt x="320" y="1404"/>
                  </a:cubicBezTo>
                  <a:lnTo>
                    <a:pt x="681" y="1196"/>
                  </a:lnTo>
                  <a:cubicBezTo>
                    <a:pt x="854" y="1094"/>
                    <a:pt x="997" y="846"/>
                    <a:pt x="997" y="645"/>
                  </a:cubicBezTo>
                  <a:lnTo>
                    <a:pt x="997" y="227"/>
                  </a:lnTo>
                  <a:cubicBezTo>
                    <a:pt x="997" y="84"/>
                    <a:pt x="925" y="0"/>
                    <a:pt x="819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9" name="Google Shape;1009;p31">
              <a:extLst>
                <a:ext uri="{FF2B5EF4-FFF2-40B4-BE49-F238E27FC236}">
                  <a16:creationId xmlns:a16="http://schemas.microsoft.com/office/drawing/2014/main" id="{229B6CA2-D9F5-9D4B-9CE3-4256D69FD4C2}"/>
                </a:ext>
              </a:extLst>
            </p:cNvPr>
            <p:cNvSpPr/>
            <p:nvPr/>
          </p:nvSpPr>
          <p:spPr>
            <a:xfrm>
              <a:off x="1715675" y="3390575"/>
              <a:ext cx="149625" cy="103700"/>
            </a:xfrm>
            <a:custGeom>
              <a:avLst/>
              <a:gdLst/>
              <a:ahLst/>
              <a:cxnLst/>
              <a:rect l="l" t="t" r="r" b="b"/>
              <a:pathLst>
                <a:path w="5985" h="4148" extrusionOk="0">
                  <a:moveTo>
                    <a:pt x="5701" y="1"/>
                  </a:moveTo>
                  <a:cubicBezTo>
                    <a:pt x="5627" y="1"/>
                    <a:pt x="5543" y="25"/>
                    <a:pt x="5454" y="76"/>
                  </a:cubicBezTo>
                  <a:lnTo>
                    <a:pt x="531" y="2918"/>
                  </a:lnTo>
                  <a:cubicBezTo>
                    <a:pt x="238" y="3088"/>
                    <a:pt x="1" y="3482"/>
                    <a:pt x="1" y="3802"/>
                  </a:cubicBezTo>
                  <a:cubicBezTo>
                    <a:pt x="1" y="4023"/>
                    <a:pt x="114" y="4148"/>
                    <a:pt x="281" y="4148"/>
                  </a:cubicBezTo>
                  <a:cubicBezTo>
                    <a:pt x="355" y="4148"/>
                    <a:pt x="441" y="4123"/>
                    <a:pt x="531" y="4070"/>
                  </a:cubicBezTo>
                  <a:lnTo>
                    <a:pt x="5454" y="1229"/>
                  </a:lnTo>
                  <a:cubicBezTo>
                    <a:pt x="5746" y="1058"/>
                    <a:pt x="5984" y="664"/>
                    <a:pt x="5984" y="348"/>
                  </a:cubicBezTo>
                  <a:cubicBezTo>
                    <a:pt x="5984" y="126"/>
                    <a:pt x="5869" y="1"/>
                    <a:pt x="5701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" name="Google Shape;1010;p31">
              <a:extLst>
                <a:ext uri="{FF2B5EF4-FFF2-40B4-BE49-F238E27FC236}">
                  <a16:creationId xmlns:a16="http://schemas.microsoft.com/office/drawing/2014/main" id="{B96A6B68-B041-CE43-A533-4B775DA61689}"/>
                </a:ext>
              </a:extLst>
            </p:cNvPr>
            <p:cNvSpPr/>
            <p:nvPr/>
          </p:nvSpPr>
          <p:spPr>
            <a:xfrm>
              <a:off x="1665775" y="3546675"/>
              <a:ext cx="24950" cy="36175"/>
            </a:xfrm>
            <a:custGeom>
              <a:avLst/>
              <a:gdLst/>
              <a:ahLst/>
              <a:cxnLst/>
              <a:rect l="l" t="t" r="r" b="b"/>
              <a:pathLst>
                <a:path w="998" h="1447" extrusionOk="0">
                  <a:moveTo>
                    <a:pt x="819" y="0"/>
                  </a:moveTo>
                  <a:cubicBezTo>
                    <a:pt x="777" y="0"/>
                    <a:pt x="728" y="14"/>
                    <a:pt x="677" y="43"/>
                  </a:cubicBezTo>
                  <a:lnTo>
                    <a:pt x="320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19"/>
                  </a:lnTo>
                  <a:cubicBezTo>
                    <a:pt x="1" y="1364"/>
                    <a:pt x="72" y="1447"/>
                    <a:pt x="177" y="1447"/>
                  </a:cubicBezTo>
                  <a:cubicBezTo>
                    <a:pt x="220" y="1447"/>
                    <a:pt x="268" y="1433"/>
                    <a:pt x="320" y="1403"/>
                  </a:cubicBezTo>
                  <a:lnTo>
                    <a:pt x="681" y="1196"/>
                  </a:lnTo>
                  <a:cubicBezTo>
                    <a:pt x="854" y="1094"/>
                    <a:pt x="997" y="846"/>
                    <a:pt x="997" y="645"/>
                  </a:cubicBezTo>
                  <a:lnTo>
                    <a:pt x="997" y="227"/>
                  </a:lnTo>
                  <a:cubicBezTo>
                    <a:pt x="997" y="84"/>
                    <a:pt x="925" y="0"/>
                    <a:pt x="819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" name="Google Shape;1011;p31">
              <a:extLst>
                <a:ext uri="{FF2B5EF4-FFF2-40B4-BE49-F238E27FC236}">
                  <a16:creationId xmlns:a16="http://schemas.microsoft.com/office/drawing/2014/main" id="{06EF964A-0859-3D46-807A-EDE7CBB4A8D7}"/>
                </a:ext>
              </a:extLst>
            </p:cNvPr>
            <p:cNvSpPr/>
            <p:nvPr/>
          </p:nvSpPr>
          <p:spPr>
            <a:xfrm>
              <a:off x="1715675" y="3448125"/>
              <a:ext cx="149625" cy="103700"/>
            </a:xfrm>
            <a:custGeom>
              <a:avLst/>
              <a:gdLst/>
              <a:ahLst/>
              <a:cxnLst/>
              <a:rect l="l" t="t" r="r" b="b"/>
              <a:pathLst>
                <a:path w="5985" h="4148" extrusionOk="0">
                  <a:moveTo>
                    <a:pt x="5701" y="0"/>
                  </a:moveTo>
                  <a:cubicBezTo>
                    <a:pt x="5627" y="0"/>
                    <a:pt x="5543" y="24"/>
                    <a:pt x="5454" y="75"/>
                  </a:cubicBezTo>
                  <a:lnTo>
                    <a:pt x="531" y="2917"/>
                  </a:lnTo>
                  <a:cubicBezTo>
                    <a:pt x="238" y="3088"/>
                    <a:pt x="1" y="3482"/>
                    <a:pt x="1" y="3802"/>
                  </a:cubicBezTo>
                  <a:cubicBezTo>
                    <a:pt x="1" y="4022"/>
                    <a:pt x="114" y="4148"/>
                    <a:pt x="281" y="4148"/>
                  </a:cubicBezTo>
                  <a:cubicBezTo>
                    <a:pt x="356" y="4148"/>
                    <a:pt x="441" y="4123"/>
                    <a:pt x="531" y="4070"/>
                  </a:cubicBezTo>
                  <a:lnTo>
                    <a:pt x="5454" y="1228"/>
                  </a:lnTo>
                  <a:cubicBezTo>
                    <a:pt x="5746" y="1058"/>
                    <a:pt x="5984" y="664"/>
                    <a:pt x="5984" y="344"/>
                  </a:cubicBezTo>
                  <a:cubicBezTo>
                    <a:pt x="5984" y="125"/>
                    <a:pt x="5869" y="0"/>
                    <a:pt x="5701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" name="Google Shape;1012;p31">
              <a:extLst>
                <a:ext uri="{FF2B5EF4-FFF2-40B4-BE49-F238E27FC236}">
                  <a16:creationId xmlns:a16="http://schemas.microsoft.com/office/drawing/2014/main" id="{A1CD7564-60FE-EC44-BA14-64B97B316B8D}"/>
                </a:ext>
              </a:extLst>
            </p:cNvPr>
            <p:cNvSpPr/>
            <p:nvPr/>
          </p:nvSpPr>
          <p:spPr>
            <a:xfrm>
              <a:off x="1664675" y="3535100"/>
              <a:ext cx="199600" cy="132550"/>
            </a:xfrm>
            <a:custGeom>
              <a:avLst/>
              <a:gdLst/>
              <a:ahLst/>
              <a:cxnLst/>
              <a:rect l="l" t="t" r="r" b="b"/>
              <a:pathLst>
                <a:path w="7984" h="5302" extrusionOk="0">
                  <a:moveTo>
                    <a:pt x="7701" y="1"/>
                  </a:moveTo>
                  <a:cubicBezTo>
                    <a:pt x="7627" y="1"/>
                    <a:pt x="7543" y="26"/>
                    <a:pt x="7453" y="78"/>
                  </a:cubicBezTo>
                  <a:lnTo>
                    <a:pt x="534" y="4073"/>
                  </a:lnTo>
                  <a:cubicBezTo>
                    <a:pt x="241" y="4243"/>
                    <a:pt x="1" y="4637"/>
                    <a:pt x="1" y="4957"/>
                  </a:cubicBezTo>
                  <a:cubicBezTo>
                    <a:pt x="1" y="5176"/>
                    <a:pt x="115" y="5302"/>
                    <a:pt x="284" y="5302"/>
                  </a:cubicBezTo>
                  <a:cubicBezTo>
                    <a:pt x="358" y="5302"/>
                    <a:pt x="444" y="5277"/>
                    <a:pt x="534" y="5225"/>
                  </a:cubicBezTo>
                  <a:lnTo>
                    <a:pt x="7453" y="1230"/>
                  </a:lnTo>
                  <a:cubicBezTo>
                    <a:pt x="7745" y="1060"/>
                    <a:pt x="7983" y="666"/>
                    <a:pt x="7983" y="347"/>
                  </a:cubicBezTo>
                  <a:cubicBezTo>
                    <a:pt x="7983" y="127"/>
                    <a:pt x="7869" y="1"/>
                    <a:pt x="7701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" name="Google Shape;1013;p31">
              <a:extLst>
                <a:ext uri="{FF2B5EF4-FFF2-40B4-BE49-F238E27FC236}">
                  <a16:creationId xmlns:a16="http://schemas.microsoft.com/office/drawing/2014/main" id="{239B7361-B9FD-5E42-9EFE-BF834D0FD725}"/>
                </a:ext>
              </a:extLst>
            </p:cNvPr>
            <p:cNvSpPr/>
            <p:nvPr/>
          </p:nvSpPr>
          <p:spPr>
            <a:xfrm>
              <a:off x="1664675" y="3691300"/>
              <a:ext cx="25025" cy="36200"/>
            </a:xfrm>
            <a:custGeom>
              <a:avLst/>
              <a:gdLst/>
              <a:ahLst/>
              <a:cxnLst/>
              <a:rect l="l" t="t" r="r" b="b"/>
              <a:pathLst>
                <a:path w="1001" h="1448" extrusionOk="0">
                  <a:moveTo>
                    <a:pt x="824" y="0"/>
                  </a:moveTo>
                  <a:cubicBezTo>
                    <a:pt x="781" y="0"/>
                    <a:pt x="732" y="15"/>
                    <a:pt x="680" y="44"/>
                  </a:cubicBezTo>
                  <a:lnTo>
                    <a:pt x="320" y="252"/>
                  </a:lnTo>
                  <a:cubicBezTo>
                    <a:pt x="144" y="354"/>
                    <a:pt x="1" y="599"/>
                    <a:pt x="1" y="803"/>
                  </a:cubicBezTo>
                  <a:lnTo>
                    <a:pt x="1" y="1218"/>
                  </a:lnTo>
                  <a:cubicBezTo>
                    <a:pt x="1" y="1363"/>
                    <a:pt x="73" y="1448"/>
                    <a:pt x="178" y="1448"/>
                  </a:cubicBezTo>
                  <a:cubicBezTo>
                    <a:pt x="221" y="1448"/>
                    <a:pt x="269" y="1434"/>
                    <a:pt x="320" y="1405"/>
                  </a:cubicBezTo>
                  <a:lnTo>
                    <a:pt x="680" y="1197"/>
                  </a:lnTo>
                  <a:cubicBezTo>
                    <a:pt x="858" y="1095"/>
                    <a:pt x="1000" y="847"/>
                    <a:pt x="1000" y="643"/>
                  </a:cubicBezTo>
                  <a:lnTo>
                    <a:pt x="1000" y="228"/>
                  </a:lnTo>
                  <a:cubicBezTo>
                    <a:pt x="1000" y="84"/>
                    <a:pt x="929" y="0"/>
                    <a:pt x="824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" name="Google Shape;1014;p31">
              <a:extLst>
                <a:ext uri="{FF2B5EF4-FFF2-40B4-BE49-F238E27FC236}">
                  <a16:creationId xmlns:a16="http://schemas.microsoft.com/office/drawing/2014/main" id="{1374A548-073F-3C4D-864E-9F1954033252}"/>
                </a:ext>
              </a:extLst>
            </p:cNvPr>
            <p:cNvSpPr/>
            <p:nvPr/>
          </p:nvSpPr>
          <p:spPr>
            <a:xfrm>
              <a:off x="1714550" y="3592725"/>
              <a:ext cx="149725" cy="103750"/>
            </a:xfrm>
            <a:custGeom>
              <a:avLst/>
              <a:gdLst/>
              <a:ahLst/>
              <a:cxnLst/>
              <a:rect l="l" t="t" r="r" b="b"/>
              <a:pathLst>
                <a:path w="5989" h="4150" extrusionOk="0">
                  <a:moveTo>
                    <a:pt x="5708" y="0"/>
                  </a:moveTo>
                  <a:cubicBezTo>
                    <a:pt x="5633" y="0"/>
                    <a:pt x="5548" y="25"/>
                    <a:pt x="5458" y="78"/>
                  </a:cubicBezTo>
                  <a:lnTo>
                    <a:pt x="535" y="2920"/>
                  </a:lnTo>
                  <a:cubicBezTo>
                    <a:pt x="239" y="3090"/>
                    <a:pt x="1" y="3485"/>
                    <a:pt x="1" y="3804"/>
                  </a:cubicBezTo>
                  <a:cubicBezTo>
                    <a:pt x="1" y="4023"/>
                    <a:pt x="115" y="4150"/>
                    <a:pt x="285" y="4150"/>
                  </a:cubicBezTo>
                  <a:cubicBezTo>
                    <a:pt x="359" y="4150"/>
                    <a:pt x="445" y="4125"/>
                    <a:pt x="535" y="4073"/>
                  </a:cubicBezTo>
                  <a:lnTo>
                    <a:pt x="5458" y="1230"/>
                  </a:lnTo>
                  <a:cubicBezTo>
                    <a:pt x="5750" y="1061"/>
                    <a:pt x="5988" y="666"/>
                    <a:pt x="5988" y="347"/>
                  </a:cubicBezTo>
                  <a:cubicBezTo>
                    <a:pt x="5988" y="126"/>
                    <a:pt x="5874" y="0"/>
                    <a:pt x="570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5" name="Google Shape;1015;p31">
              <a:extLst>
                <a:ext uri="{FF2B5EF4-FFF2-40B4-BE49-F238E27FC236}">
                  <a16:creationId xmlns:a16="http://schemas.microsoft.com/office/drawing/2014/main" id="{A2E64EC6-97AC-4C48-AA0D-9C8F96F933F2}"/>
                </a:ext>
              </a:extLst>
            </p:cNvPr>
            <p:cNvSpPr/>
            <p:nvPr/>
          </p:nvSpPr>
          <p:spPr>
            <a:xfrm>
              <a:off x="1664675" y="3748925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4" y="1"/>
                  </a:moveTo>
                  <a:cubicBezTo>
                    <a:pt x="781" y="1"/>
                    <a:pt x="732" y="15"/>
                    <a:pt x="680" y="44"/>
                  </a:cubicBezTo>
                  <a:lnTo>
                    <a:pt x="320" y="252"/>
                  </a:lnTo>
                  <a:cubicBezTo>
                    <a:pt x="144" y="354"/>
                    <a:pt x="1" y="603"/>
                    <a:pt x="1" y="807"/>
                  </a:cubicBezTo>
                  <a:lnTo>
                    <a:pt x="1" y="1221"/>
                  </a:lnTo>
                  <a:cubicBezTo>
                    <a:pt x="1" y="1365"/>
                    <a:pt x="72" y="1449"/>
                    <a:pt x="177" y="1449"/>
                  </a:cubicBezTo>
                  <a:cubicBezTo>
                    <a:pt x="220" y="1449"/>
                    <a:pt x="268" y="1434"/>
                    <a:pt x="320" y="1405"/>
                  </a:cubicBezTo>
                  <a:lnTo>
                    <a:pt x="680" y="1197"/>
                  </a:lnTo>
                  <a:cubicBezTo>
                    <a:pt x="858" y="1095"/>
                    <a:pt x="1000" y="847"/>
                    <a:pt x="1000" y="643"/>
                  </a:cubicBezTo>
                  <a:lnTo>
                    <a:pt x="1000" y="228"/>
                  </a:lnTo>
                  <a:cubicBezTo>
                    <a:pt x="1000" y="84"/>
                    <a:pt x="929" y="1"/>
                    <a:pt x="824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6" name="Google Shape;1016;p31">
              <a:extLst>
                <a:ext uri="{FF2B5EF4-FFF2-40B4-BE49-F238E27FC236}">
                  <a16:creationId xmlns:a16="http://schemas.microsoft.com/office/drawing/2014/main" id="{324B84E0-5389-6E4E-A39C-67AE775868FD}"/>
                </a:ext>
              </a:extLst>
            </p:cNvPr>
            <p:cNvSpPr/>
            <p:nvPr/>
          </p:nvSpPr>
          <p:spPr>
            <a:xfrm>
              <a:off x="1714550" y="3650375"/>
              <a:ext cx="149725" cy="103725"/>
            </a:xfrm>
            <a:custGeom>
              <a:avLst/>
              <a:gdLst/>
              <a:ahLst/>
              <a:cxnLst/>
              <a:rect l="l" t="t" r="r" b="b"/>
              <a:pathLst>
                <a:path w="5989" h="4149" extrusionOk="0">
                  <a:moveTo>
                    <a:pt x="5706" y="0"/>
                  </a:moveTo>
                  <a:cubicBezTo>
                    <a:pt x="5632" y="0"/>
                    <a:pt x="5548" y="25"/>
                    <a:pt x="5458" y="77"/>
                  </a:cubicBezTo>
                  <a:lnTo>
                    <a:pt x="535" y="2919"/>
                  </a:lnTo>
                  <a:cubicBezTo>
                    <a:pt x="239" y="3089"/>
                    <a:pt x="1" y="3484"/>
                    <a:pt x="1" y="3803"/>
                  </a:cubicBezTo>
                  <a:cubicBezTo>
                    <a:pt x="1" y="4022"/>
                    <a:pt x="115" y="4149"/>
                    <a:pt x="285" y="4149"/>
                  </a:cubicBezTo>
                  <a:cubicBezTo>
                    <a:pt x="359" y="4149"/>
                    <a:pt x="445" y="4124"/>
                    <a:pt x="535" y="4072"/>
                  </a:cubicBezTo>
                  <a:lnTo>
                    <a:pt x="5458" y="1229"/>
                  </a:lnTo>
                  <a:cubicBezTo>
                    <a:pt x="5750" y="1060"/>
                    <a:pt x="5988" y="665"/>
                    <a:pt x="5988" y="346"/>
                  </a:cubicBezTo>
                  <a:cubicBezTo>
                    <a:pt x="5988" y="126"/>
                    <a:pt x="5874" y="0"/>
                    <a:pt x="570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7" name="Google Shape;1017;p31">
              <a:extLst>
                <a:ext uri="{FF2B5EF4-FFF2-40B4-BE49-F238E27FC236}">
                  <a16:creationId xmlns:a16="http://schemas.microsoft.com/office/drawing/2014/main" id="{DE119D60-7263-CF47-9D0D-70682247A329}"/>
                </a:ext>
              </a:extLst>
            </p:cNvPr>
            <p:cNvSpPr/>
            <p:nvPr/>
          </p:nvSpPr>
          <p:spPr>
            <a:xfrm>
              <a:off x="1664675" y="3806475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3" y="1"/>
                  </a:moveTo>
                  <a:cubicBezTo>
                    <a:pt x="780" y="1"/>
                    <a:pt x="732" y="15"/>
                    <a:pt x="680" y="44"/>
                  </a:cubicBezTo>
                  <a:lnTo>
                    <a:pt x="320" y="251"/>
                  </a:lnTo>
                  <a:cubicBezTo>
                    <a:pt x="144" y="353"/>
                    <a:pt x="1" y="602"/>
                    <a:pt x="1" y="806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8" y="1434"/>
                    <a:pt x="320" y="1404"/>
                  </a:cubicBezTo>
                  <a:lnTo>
                    <a:pt x="680" y="1197"/>
                  </a:lnTo>
                  <a:cubicBezTo>
                    <a:pt x="858" y="1095"/>
                    <a:pt x="1000" y="847"/>
                    <a:pt x="1000" y="646"/>
                  </a:cubicBezTo>
                  <a:lnTo>
                    <a:pt x="1000" y="228"/>
                  </a:lnTo>
                  <a:cubicBezTo>
                    <a:pt x="1000" y="85"/>
                    <a:pt x="928" y="1"/>
                    <a:pt x="823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8" name="Google Shape;1018;p31">
              <a:extLst>
                <a:ext uri="{FF2B5EF4-FFF2-40B4-BE49-F238E27FC236}">
                  <a16:creationId xmlns:a16="http://schemas.microsoft.com/office/drawing/2014/main" id="{6B1AFF0D-7450-ED48-91C4-6D6FD89360AE}"/>
                </a:ext>
              </a:extLst>
            </p:cNvPr>
            <p:cNvSpPr/>
            <p:nvPr/>
          </p:nvSpPr>
          <p:spPr>
            <a:xfrm>
              <a:off x="1714550" y="3707950"/>
              <a:ext cx="149725" cy="103700"/>
            </a:xfrm>
            <a:custGeom>
              <a:avLst/>
              <a:gdLst/>
              <a:ahLst/>
              <a:cxnLst/>
              <a:rect l="l" t="t" r="r" b="b"/>
              <a:pathLst>
                <a:path w="5989" h="4148" extrusionOk="0">
                  <a:moveTo>
                    <a:pt x="5706" y="0"/>
                  </a:moveTo>
                  <a:cubicBezTo>
                    <a:pt x="5632" y="0"/>
                    <a:pt x="5547" y="25"/>
                    <a:pt x="5458" y="76"/>
                  </a:cubicBezTo>
                  <a:lnTo>
                    <a:pt x="535" y="2918"/>
                  </a:lnTo>
                  <a:cubicBezTo>
                    <a:pt x="239" y="3088"/>
                    <a:pt x="1" y="3486"/>
                    <a:pt x="1" y="3802"/>
                  </a:cubicBezTo>
                  <a:cubicBezTo>
                    <a:pt x="1" y="4023"/>
                    <a:pt x="115" y="4148"/>
                    <a:pt x="283" y="4148"/>
                  </a:cubicBezTo>
                  <a:cubicBezTo>
                    <a:pt x="358" y="4148"/>
                    <a:pt x="444" y="4123"/>
                    <a:pt x="535" y="4070"/>
                  </a:cubicBezTo>
                  <a:lnTo>
                    <a:pt x="5458" y="1228"/>
                  </a:lnTo>
                  <a:cubicBezTo>
                    <a:pt x="5750" y="1058"/>
                    <a:pt x="5988" y="663"/>
                    <a:pt x="5988" y="348"/>
                  </a:cubicBezTo>
                  <a:cubicBezTo>
                    <a:pt x="5988" y="126"/>
                    <a:pt x="5873" y="0"/>
                    <a:pt x="570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" name="Google Shape;1019;p31">
              <a:extLst>
                <a:ext uri="{FF2B5EF4-FFF2-40B4-BE49-F238E27FC236}">
                  <a16:creationId xmlns:a16="http://schemas.microsoft.com/office/drawing/2014/main" id="{AC405A19-D28B-BF42-A9A0-14AD430DE105}"/>
                </a:ext>
              </a:extLst>
            </p:cNvPr>
            <p:cNvSpPr/>
            <p:nvPr/>
          </p:nvSpPr>
          <p:spPr>
            <a:xfrm>
              <a:off x="1664675" y="3864025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3" y="1"/>
                  </a:moveTo>
                  <a:cubicBezTo>
                    <a:pt x="780" y="1"/>
                    <a:pt x="732" y="15"/>
                    <a:pt x="680" y="44"/>
                  </a:cubicBezTo>
                  <a:lnTo>
                    <a:pt x="320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8" y="1434"/>
                    <a:pt x="320" y="1404"/>
                  </a:cubicBezTo>
                  <a:lnTo>
                    <a:pt x="680" y="1197"/>
                  </a:lnTo>
                  <a:cubicBezTo>
                    <a:pt x="858" y="1095"/>
                    <a:pt x="1000" y="846"/>
                    <a:pt x="1000" y="646"/>
                  </a:cubicBezTo>
                  <a:lnTo>
                    <a:pt x="1000" y="228"/>
                  </a:lnTo>
                  <a:cubicBezTo>
                    <a:pt x="1000" y="85"/>
                    <a:pt x="928" y="1"/>
                    <a:pt x="823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" name="Google Shape;1020;p31">
              <a:extLst>
                <a:ext uri="{FF2B5EF4-FFF2-40B4-BE49-F238E27FC236}">
                  <a16:creationId xmlns:a16="http://schemas.microsoft.com/office/drawing/2014/main" id="{5917C102-6A85-9B4D-B22D-D16D4B7161AC}"/>
                </a:ext>
              </a:extLst>
            </p:cNvPr>
            <p:cNvSpPr/>
            <p:nvPr/>
          </p:nvSpPr>
          <p:spPr>
            <a:xfrm>
              <a:off x="1714550" y="3765475"/>
              <a:ext cx="149725" cy="103725"/>
            </a:xfrm>
            <a:custGeom>
              <a:avLst/>
              <a:gdLst/>
              <a:ahLst/>
              <a:cxnLst/>
              <a:rect l="l" t="t" r="r" b="b"/>
              <a:pathLst>
                <a:path w="5989" h="4149" extrusionOk="0">
                  <a:moveTo>
                    <a:pt x="5705" y="1"/>
                  </a:moveTo>
                  <a:cubicBezTo>
                    <a:pt x="5631" y="1"/>
                    <a:pt x="5547" y="25"/>
                    <a:pt x="5458" y="76"/>
                  </a:cubicBezTo>
                  <a:lnTo>
                    <a:pt x="535" y="2919"/>
                  </a:lnTo>
                  <a:cubicBezTo>
                    <a:pt x="239" y="3088"/>
                    <a:pt x="1" y="3483"/>
                    <a:pt x="1" y="3802"/>
                  </a:cubicBezTo>
                  <a:cubicBezTo>
                    <a:pt x="1" y="4023"/>
                    <a:pt x="115" y="4149"/>
                    <a:pt x="283" y="4149"/>
                  </a:cubicBezTo>
                  <a:cubicBezTo>
                    <a:pt x="358" y="4149"/>
                    <a:pt x="444" y="4124"/>
                    <a:pt x="535" y="4071"/>
                  </a:cubicBezTo>
                  <a:lnTo>
                    <a:pt x="5458" y="1229"/>
                  </a:lnTo>
                  <a:cubicBezTo>
                    <a:pt x="5750" y="1059"/>
                    <a:pt x="5988" y="664"/>
                    <a:pt x="5988" y="349"/>
                  </a:cubicBezTo>
                  <a:cubicBezTo>
                    <a:pt x="5988" y="126"/>
                    <a:pt x="5873" y="1"/>
                    <a:pt x="5705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" name="Google Shape;1021;p31">
              <a:extLst>
                <a:ext uri="{FF2B5EF4-FFF2-40B4-BE49-F238E27FC236}">
                  <a16:creationId xmlns:a16="http://schemas.microsoft.com/office/drawing/2014/main" id="{A5BFD1BD-DBE0-7C41-AFA6-5D80C14CB27B}"/>
                </a:ext>
              </a:extLst>
            </p:cNvPr>
            <p:cNvSpPr/>
            <p:nvPr/>
          </p:nvSpPr>
          <p:spPr>
            <a:xfrm>
              <a:off x="2563650" y="2800275"/>
              <a:ext cx="374175" cy="249200"/>
            </a:xfrm>
            <a:custGeom>
              <a:avLst/>
              <a:gdLst/>
              <a:ahLst/>
              <a:cxnLst/>
              <a:rect l="l" t="t" r="r" b="b"/>
              <a:pathLst>
                <a:path w="14967" h="9968" extrusionOk="0">
                  <a:moveTo>
                    <a:pt x="14672" y="0"/>
                  </a:moveTo>
                  <a:cubicBezTo>
                    <a:pt x="14600" y="0"/>
                    <a:pt x="14519" y="24"/>
                    <a:pt x="14433" y="73"/>
                  </a:cubicBezTo>
                  <a:lnTo>
                    <a:pt x="531" y="8100"/>
                  </a:lnTo>
                  <a:cubicBezTo>
                    <a:pt x="239" y="8269"/>
                    <a:pt x="1" y="8681"/>
                    <a:pt x="1" y="9021"/>
                  </a:cubicBezTo>
                  <a:lnTo>
                    <a:pt x="1" y="9589"/>
                  </a:lnTo>
                  <a:cubicBezTo>
                    <a:pt x="1" y="9830"/>
                    <a:pt x="120" y="9968"/>
                    <a:pt x="294" y="9968"/>
                  </a:cubicBezTo>
                  <a:cubicBezTo>
                    <a:pt x="365" y="9968"/>
                    <a:pt x="446" y="9944"/>
                    <a:pt x="531" y="9895"/>
                  </a:cubicBezTo>
                  <a:lnTo>
                    <a:pt x="14433" y="1803"/>
                  </a:lnTo>
                  <a:cubicBezTo>
                    <a:pt x="14729" y="1633"/>
                    <a:pt x="14967" y="1219"/>
                    <a:pt x="14967" y="878"/>
                  </a:cubicBezTo>
                  <a:lnTo>
                    <a:pt x="14967" y="379"/>
                  </a:lnTo>
                  <a:cubicBezTo>
                    <a:pt x="14967" y="140"/>
                    <a:pt x="14847" y="0"/>
                    <a:pt x="14672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" name="Google Shape;1022;p31">
              <a:extLst>
                <a:ext uri="{FF2B5EF4-FFF2-40B4-BE49-F238E27FC236}">
                  <a16:creationId xmlns:a16="http://schemas.microsoft.com/office/drawing/2014/main" id="{88CB7F6E-7943-AE40-A4EF-AEB7976D1F92}"/>
                </a:ext>
              </a:extLst>
            </p:cNvPr>
            <p:cNvSpPr/>
            <p:nvPr/>
          </p:nvSpPr>
          <p:spPr>
            <a:xfrm>
              <a:off x="2563650" y="2857775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0"/>
                  </a:moveTo>
                  <a:cubicBezTo>
                    <a:pt x="16605" y="0"/>
                    <a:pt x="16519" y="25"/>
                    <a:pt x="16429" y="78"/>
                  </a:cubicBezTo>
                  <a:lnTo>
                    <a:pt x="531" y="9254"/>
                  </a:lnTo>
                  <a:cubicBezTo>
                    <a:pt x="239" y="9424"/>
                    <a:pt x="1" y="9818"/>
                    <a:pt x="1" y="10138"/>
                  </a:cubicBezTo>
                  <a:cubicBezTo>
                    <a:pt x="1" y="10359"/>
                    <a:pt x="115" y="10484"/>
                    <a:pt x="282" y="10484"/>
                  </a:cubicBezTo>
                  <a:cubicBezTo>
                    <a:pt x="356" y="10484"/>
                    <a:pt x="441" y="10459"/>
                    <a:pt x="531" y="10406"/>
                  </a:cubicBezTo>
                  <a:lnTo>
                    <a:pt x="16429" y="1230"/>
                  </a:lnTo>
                  <a:cubicBezTo>
                    <a:pt x="16721" y="1061"/>
                    <a:pt x="16960" y="662"/>
                    <a:pt x="16960" y="347"/>
                  </a:cubicBezTo>
                  <a:cubicBezTo>
                    <a:pt x="16960" y="126"/>
                    <a:pt x="16846" y="0"/>
                    <a:pt x="16679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" name="Google Shape;1023;p31">
              <a:extLst>
                <a:ext uri="{FF2B5EF4-FFF2-40B4-BE49-F238E27FC236}">
                  <a16:creationId xmlns:a16="http://schemas.microsoft.com/office/drawing/2014/main" id="{5C8CE2ED-49D4-994C-A560-E3035B21B202}"/>
                </a:ext>
              </a:extLst>
            </p:cNvPr>
            <p:cNvSpPr/>
            <p:nvPr/>
          </p:nvSpPr>
          <p:spPr>
            <a:xfrm>
              <a:off x="2563650" y="2915300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9" y="1"/>
                  </a:moveTo>
                  <a:cubicBezTo>
                    <a:pt x="16604" y="1"/>
                    <a:pt x="16519" y="26"/>
                    <a:pt x="16429" y="78"/>
                  </a:cubicBezTo>
                  <a:lnTo>
                    <a:pt x="531" y="9258"/>
                  </a:lnTo>
                  <a:cubicBezTo>
                    <a:pt x="239" y="9425"/>
                    <a:pt x="1" y="9822"/>
                    <a:pt x="1" y="10139"/>
                  </a:cubicBezTo>
                  <a:cubicBezTo>
                    <a:pt x="1" y="10359"/>
                    <a:pt x="115" y="10484"/>
                    <a:pt x="282" y="10484"/>
                  </a:cubicBezTo>
                  <a:cubicBezTo>
                    <a:pt x="356" y="10484"/>
                    <a:pt x="441" y="10460"/>
                    <a:pt x="531" y="10407"/>
                  </a:cubicBezTo>
                  <a:lnTo>
                    <a:pt x="16429" y="1231"/>
                  </a:lnTo>
                  <a:cubicBezTo>
                    <a:pt x="16721" y="1061"/>
                    <a:pt x="16960" y="666"/>
                    <a:pt x="16960" y="347"/>
                  </a:cubicBezTo>
                  <a:cubicBezTo>
                    <a:pt x="16960" y="126"/>
                    <a:pt x="16846" y="1"/>
                    <a:pt x="16679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" name="Google Shape;1024;p31">
              <a:extLst>
                <a:ext uri="{FF2B5EF4-FFF2-40B4-BE49-F238E27FC236}">
                  <a16:creationId xmlns:a16="http://schemas.microsoft.com/office/drawing/2014/main" id="{A453FD02-53DA-E243-B238-418DE91EE36B}"/>
                </a:ext>
              </a:extLst>
            </p:cNvPr>
            <p:cNvSpPr/>
            <p:nvPr/>
          </p:nvSpPr>
          <p:spPr>
            <a:xfrm>
              <a:off x="2563650" y="2972875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7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6"/>
                  </a:lnTo>
                  <a:cubicBezTo>
                    <a:pt x="239" y="9427"/>
                    <a:pt x="1" y="9821"/>
                    <a:pt x="1" y="10137"/>
                  </a:cubicBezTo>
                  <a:cubicBezTo>
                    <a:pt x="1" y="10359"/>
                    <a:pt x="116" y="10484"/>
                    <a:pt x="284" y="10484"/>
                  </a:cubicBezTo>
                  <a:cubicBezTo>
                    <a:pt x="358" y="10484"/>
                    <a:pt x="442" y="10460"/>
                    <a:pt x="531" y="10409"/>
                  </a:cubicBezTo>
                  <a:lnTo>
                    <a:pt x="16429" y="1230"/>
                  </a:lnTo>
                  <a:cubicBezTo>
                    <a:pt x="16721" y="1059"/>
                    <a:pt x="16960" y="665"/>
                    <a:pt x="16960" y="345"/>
                  </a:cubicBezTo>
                  <a:cubicBezTo>
                    <a:pt x="16960" y="126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" name="Google Shape;1025;p31">
              <a:extLst>
                <a:ext uri="{FF2B5EF4-FFF2-40B4-BE49-F238E27FC236}">
                  <a16:creationId xmlns:a16="http://schemas.microsoft.com/office/drawing/2014/main" id="{8C412CC1-30FD-5E44-BDE5-827C6C824D48}"/>
                </a:ext>
              </a:extLst>
            </p:cNvPr>
            <p:cNvSpPr/>
            <p:nvPr/>
          </p:nvSpPr>
          <p:spPr>
            <a:xfrm>
              <a:off x="2563650" y="3030450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6" y="1"/>
                  </a:moveTo>
                  <a:cubicBezTo>
                    <a:pt x="16603" y="1"/>
                    <a:pt x="16518" y="25"/>
                    <a:pt x="16429" y="76"/>
                  </a:cubicBezTo>
                  <a:lnTo>
                    <a:pt x="531" y="9255"/>
                  </a:lnTo>
                  <a:cubicBezTo>
                    <a:pt x="239" y="9425"/>
                    <a:pt x="1" y="9820"/>
                    <a:pt x="1" y="10139"/>
                  </a:cubicBezTo>
                  <a:cubicBezTo>
                    <a:pt x="1" y="10359"/>
                    <a:pt x="115" y="10485"/>
                    <a:pt x="283" y="10485"/>
                  </a:cubicBezTo>
                  <a:cubicBezTo>
                    <a:pt x="357" y="10485"/>
                    <a:pt x="442" y="10460"/>
                    <a:pt x="531" y="10408"/>
                  </a:cubicBezTo>
                  <a:lnTo>
                    <a:pt x="16429" y="1229"/>
                  </a:lnTo>
                  <a:cubicBezTo>
                    <a:pt x="16721" y="1058"/>
                    <a:pt x="16960" y="664"/>
                    <a:pt x="16960" y="347"/>
                  </a:cubicBezTo>
                  <a:cubicBezTo>
                    <a:pt x="16960" y="126"/>
                    <a:pt x="16845" y="1"/>
                    <a:pt x="16676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" name="Google Shape;1026;p31">
              <a:extLst>
                <a:ext uri="{FF2B5EF4-FFF2-40B4-BE49-F238E27FC236}">
                  <a16:creationId xmlns:a16="http://schemas.microsoft.com/office/drawing/2014/main" id="{99F33E80-458A-644D-A931-CADDDCCB2A68}"/>
                </a:ext>
              </a:extLst>
            </p:cNvPr>
            <p:cNvSpPr/>
            <p:nvPr/>
          </p:nvSpPr>
          <p:spPr>
            <a:xfrm>
              <a:off x="2563650" y="3088025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1"/>
                  </a:moveTo>
                  <a:cubicBezTo>
                    <a:pt x="16604" y="1"/>
                    <a:pt x="16519" y="25"/>
                    <a:pt x="16429" y="78"/>
                  </a:cubicBezTo>
                  <a:lnTo>
                    <a:pt x="531" y="9254"/>
                  </a:lnTo>
                  <a:cubicBezTo>
                    <a:pt x="239" y="9424"/>
                    <a:pt x="1" y="9819"/>
                    <a:pt x="1" y="10138"/>
                  </a:cubicBezTo>
                  <a:cubicBezTo>
                    <a:pt x="1" y="10359"/>
                    <a:pt x="115" y="10484"/>
                    <a:pt x="281" y="10484"/>
                  </a:cubicBezTo>
                  <a:cubicBezTo>
                    <a:pt x="356" y="10484"/>
                    <a:pt x="441" y="10459"/>
                    <a:pt x="531" y="10406"/>
                  </a:cubicBezTo>
                  <a:lnTo>
                    <a:pt x="16429" y="1231"/>
                  </a:lnTo>
                  <a:cubicBezTo>
                    <a:pt x="16721" y="1060"/>
                    <a:pt x="16960" y="663"/>
                    <a:pt x="16960" y="346"/>
                  </a:cubicBezTo>
                  <a:cubicBezTo>
                    <a:pt x="16960" y="126"/>
                    <a:pt x="16846" y="1"/>
                    <a:pt x="16679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" name="Google Shape;1027;p31">
              <a:extLst>
                <a:ext uri="{FF2B5EF4-FFF2-40B4-BE49-F238E27FC236}">
                  <a16:creationId xmlns:a16="http://schemas.microsoft.com/office/drawing/2014/main" id="{A70D111C-F1F3-3A43-95EE-B081BA80F776}"/>
                </a:ext>
              </a:extLst>
            </p:cNvPr>
            <p:cNvSpPr/>
            <p:nvPr/>
          </p:nvSpPr>
          <p:spPr>
            <a:xfrm>
              <a:off x="2563650" y="3145600"/>
              <a:ext cx="424000" cy="262075"/>
            </a:xfrm>
            <a:custGeom>
              <a:avLst/>
              <a:gdLst/>
              <a:ahLst/>
              <a:cxnLst/>
              <a:rect l="l" t="t" r="r" b="b"/>
              <a:pathLst>
                <a:path w="16960" h="10483" extrusionOk="0">
                  <a:moveTo>
                    <a:pt x="16677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6"/>
                  </a:lnTo>
                  <a:cubicBezTo>
                    <a:pt x="239" y="9423"/>
                    <a:pt x="1" y="9821"/>
                    <a:pt x="1" y="10136"/>
                  </a:cubicBezTo>
                  <a:cubicBezTo>
                    <a:pt x="1" y="10358"/>
                    <a:pt x="115" y="10483"/>
                    <a:pt x="281" y="10483"/>
                  </a:cubicBezTo>
                  <a:cubicBezTo>
                    <a:pt x="356" y="10483"/>
                    <a:pt x="441" y="10458"/>
                    <a:pt x="531" y="10405"/>
                  </a:cubicBezTo>
                  <a:lnTo>
                    <a:pt x="16429" y="1229"/>
                  </a:lnTo>
                  <a:cubicBezTo>
                    <a:pt x="16721" y="1059"/>
                    <a:pt x="16960" y="665"/>
                    <a:pt x="16960" y="345"/>
                  </a:cubicBezTo>
                  <a:cubicBezTo>
                    <a:pt x="16960" y="126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" name="Google Shape;1028;p31">
              <a:extLst>
                <a:ext uri="{FF2B5EF4-FFF2-40B4-BE49-F238E27FC236}">
                  <a16:creationId xmlns:a16="http://schemas.microsoft.com/office/drawing/2014/main" id="{EA9CBC54-0FF1-F240-A77C-6614756DB9DD}"/>
                </a:ext>
              </a:extLst>
            </p:cNvPr>
            <p:cNvSpPr/>
            <p:nvPr/>
          </p:nvSpPr>
          <p:spPr>
            <a:xfrm>
              <a:off x="2563650" y="3203125"/>
              <a:ext cx="424000" cy="262175"/>
            </a:xfrm>
            <a:custGeom>
              <a:avLst/>
              <a:gdLst/>
              <a:ahLst/>
              <a:cxnLst/>
              <a:rect l="l" t="t" r="r" b="b"/>
              <a:pathLst>
                <a:path w="16960" h="10487" extrusionOk="0">
                  <a:moveTo>
                    <a:pt x="16678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7"/>
                  </a:lnTo>
                  <a:cubicBezTo>
                    <a:pt x="239" y="9427"/>
                    <a:pt x="1" y="9821"/>
                    <a:pt x="1" y="10141"/>
                  </a:cubicBezTo>
                  <a:cubicBezTo>
                    <a:pt x="1" y="10360"/>
                    <a:pt x="115" y="10486"/>
                    <a:pt x="283" y="10486"/>
                  </a:cubicBezTo>
                  <a:cubicBezTo>
                    <a:pt x="357" y="10486"/>
                    <a:pt x="441" y="10461"/>
                    <a:pt x="531" y="10409"/>
                  </a:cubicBezTo>
                  <a:lnTo>
                    <a:pt x="16429" y="1230"/>
                  </a:lnTo>
                  <a:cubicBezTo>
                    <a:pt x="16721" y="1060"/>
                    <a:pt x="16960" y="666"/>
                    <a:pt x="16960" y="346"/>
                  </a:cubicBezTo>
                  <a:cubicBezTo>
                    <a:pt x="16960" y="126"/>
                    <a:pt x="16845" y="0"/>
                    <a:pt x="16678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" name="Google Shape;1029;p31">
              <a:extLst>
                <a:ext uri="{FF2B5EF4-FFF2-40B4-BE49-F238E27FC236}">
                  <a16:creationId xmlns:a16="http://schemas.microsoft.com/office/drawing/2014/main" id="{FBBD49D5-3C17-1E4F-A06C-B7B1D10231A8}"/>
                </a:ext>
              </a:extLst>
            </p:cNvPr>
            <p:cNvSpPr/>
            <p:nvPr/>
          </p:nvSpPr>
          <p:spPr>
            <a:xfrm>
              <a:off x="2563650" y="3260725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1"/>
                  </a:moveTo>
                  <a:cubicBezTo>
                    <a:pt x="16605" y="1"/>
                    <a:pt x="16519" y="26"/>
                    <a:pt x="16429" y="78"/>
                  </a:cubicBezTo>
                  <a:lnTo>
                    <a:pt x="531" y="9255"/>
                  </a:lnTo>
                  <a:cubicBezTo>
                    <a:pt x="239" y="9424"/>
                    <a:pt x="1" y="9819"/>
                    <a:pt x="1" y="10138"/>
                  </a:cubicBezTo>
                  <a:cubicBezTo>
                    <a:pt x="1" y="10357"/>
                    <a:pt x="115" y="10483"/>
                    <a:pt x="283" y="10483"/>
                  </a:cubicBezTo>
                  <a:cubicBezTo>
                    <a:pt x="357" y="10483"/>
                    <a:pt x="442" y="10459"/>
                    <a:pt x="531" y="10407"/>
                  </a:cubicBezTo>
                  <a:lnTo>
                    <a:pt x="16429" y="1227"/>
                  </a:lnTo>
                  <a:cubicBezTo>
                    <a:pt x="16721" y="1061"/>
                    <a:pt x="16960" y="663"/>
                    <a:pt x="16960" y="347"/>
                  </a:cubicBezTo>
                  <a:cubicBezTo>
                    <a:pt x="16960" y="126"/>
                    <a:pt x="16846" y="1"/>
                    <a:pt x="16679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0" name="Google Shape;1030;p31">
              <a:extLst>
                <a:ext uri="{FF2B5EF4-FFF2-40B4-BE49-F238E27FC236}">
                  <a16:creationId xmlns:a16="http://schemas.microsoft.com/office/drawing/2014/main" id="{6029D1C2-E3A4-7A42-BD19-E66E8376CFDA}"/>
                </a:ext>
              </a:extLst>
            </p:cNvPr>
            <p:cNvSpPr/>
            <p:nvPr/>
          </p:nvSpPr>
          <p:spPr>
            <a:xfrm>
              <a:off x="1965050" y="3045050"/>
              <a:ext cx="548750" cy="852325"/>
            </a:xfrm>
            <a:custGeom>
              <a:avLst/>
              <a:gdLst/>
              <a:ahLst/>
              <a:cxnLst/>
              <a:rect l="l" t="t" r="r" b="b"/>
              <a:pathLst>
                <a:path w="21950" h="34093" extrusionOk="0">
                  <a:moveTo>
                    <a:pt x="21655" y="1"/>
                  </a:moveTo>
                  <a:cubicBezTo>
                    <a:pt x="21584" y="1"/>
                    <a:pt x="21504" y="24"/>
                    <a:pt x="21419" y="74"/>
                  </a:cubicBezTo>
                  <a:lnTo>
                    <a:pt x="534" y="12132"/>
                  </a:lnTo>
                  <a:cubicBezTo>
                    <a:pt x="238" y="12302"/>
                    <a:pt x="1" y="12713"/>
                    <a:pt x="1" y="13054"/>
                  </a:cubicBezTo>
                  <a:lnTo>
                    <a:pt x="1" y="33711"/>
                  </a:lnTo>
                  <a:cubicBezTo>
                    <a:pt x="1" y="33952"/>
                    <a:pt x="121" y="34093"/>
                    <a:pt x="296" y="34093"/>
                  </a:cubicBezTo>
                  <a:cubicBezTo>
                    <a:pt x="368" y="34093"/>
                    <a:pt x="449" y="34070"/>
                    <a:pt x="534" y="34020"/>
                  </a:cubicBezTo>
                  <a:lnTo>
                    <a:pt x="21419" y="21961"/>
                  </a:lnTo>
                  <a:cubicBezTo>
                    <a:pt x="21712" y="21791"/>
                    <a:pt x="21950" y="21380"/>
                    <a:pt x="21950" y="21039"/>
                  </a:cubicBezTo>
                  <a:lnTo>
                    <a:pt x="21950" y="383"/>
                  </a:lnTo>
                  <a:cubicBezTo>
                    <a:pt x="21950" y="141"/>
                    <a:pt x="21830" y="1"/>
                    <a:pt x="21655" y="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1" name="Google Shape;1031;p31">
              <a:extLst>
                <a:ext uri="{FF2B5EF4-FFF2-40B4-BE49-F238E27FC236}">
                  <a16:creationId xmlns:a16="http://schemas.microsoft.com/office/drawing/2014/main" id="{AE7930DE-1663-6E44-B42B-C4B9B075462B}"/>
                </a:ext>
              </a:extLst>
            </p:cNvPr>
            <p:cNvSpPr/>
            <p:nvPr/>
          </p:nvSpPr>
          <p:spPr>
            <a:xfrm>
              <a:off x="1965050" y="3339850"/>
              <a:ext cx="548750" cy="557525"/>
            </a:xfrm>
            <a:custGeom>
              <a:avLst/>
              <a:gdLst/>
              <a:ahLst/>
              <a:cxnLst/>
              <a:rect l="l" t="t" r="r" b="b"/>
              <a:pathLst>
                <a:path w="21950" h="22301" extrusionOk="0">
                  <a:moveTo>
                    <a:pt x="16122" y="0"/>
                  </a:moveTo>
                  <a:lnTo>
                    <a:pt x="12634" y="6178"/>
                  </a:lnTo>
                  <a:lnTo>
                    <a:pt x="15085" y="9357"/>
                  </a:lnTo>
                  <a:lnTo>
                    <a:pt x="15085" y="9357"/>
                  </a:lnTo>
                  <a:lnTo>
                    <a:pt x="6984" y="2373"/>
                  </a:lnTo>
                  <a:lnTo>
                    <a:pt x="1" y="17493"/>
                  </a:lnTo>
                  <a:lnTo>
                    <a:pt x="1" y="21919"/>
                  </a:lnTo>
                  <a:cubicBezTo>
                    <a:pt x="1" y="22160"/>
                    <a:pt x="121" y="22301"/>
                    <a:pt x="296" y="22301"/>
                  </a:cubicBezTo>
                  <a:cubicBezTo>
                    <a:pt x="368" y="22301"/>
                    <a:pt x="449" y="22278"/>
                    <a:pt x="534" y="22228"/>
                  </a:cubicBezTo>
                  <a:lnTo>
                    <a:pt x="21419" y="10169"/>
                  </a:lnTo>
                  <a:cubicBezTo>
                    <a:pt x="21712" y="9999"/>
                    <a:pt x="21950" y="9588"/>
                    <a:pt x="21950" y="9247"/>
                  </a:cubicBezTo>
                  <a:lnTo>
                    <a:pt x="21950" y="5328"/>
                  </a:lnTo>
                  <a:lnTo>
                    <a:pt x="16122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2" name="Google Shape;1032;p31">
              <a:extLst>
                <a:ext uri="{FF2B5EF4-FFF2-40B4-BE49-F238E27FC236}">
                  <a16:creationId xmlns:a16="http://schemas.microsoft.com/office/drawing/2014/main" id="{D40E1481-FF7A-B44F-AEA6-4F1E19A3A3D8}"/>
                </a:ext>
              </a:extLst>
            </p:cNvPr>
            <p:cNvSpPr/>
            <p:nvPr/>
          </p:nvSpPr>
          <p:spPr>
            <a:xfrm>
              <a:off x="2349725" y="3175600"/>
              <a:ext cx="78650" cy="101625"/>
            </a:xfrm>
            <a:custGeom>
              <a:avLst/>
              <a:gdLst/>
              <a:ahLst/>
              <a:cxnLst/>
              <a:rect l="l" t="t" r="r" b="b"/>
              <a:pathLst>
                <a:path w="3146" h="4065" extrusionOk="0">
                  <a:moveTo>
                    <a:pt x="2277" y="1"/>
                  </a:moveTo>
                  <a:cubicBezTo>
                    <a:pt x="2066" y="1"/>
                    <a:pt x="1827" y="70"/>
                    <a:pt x="1575" y="216"/>
                  </a:cubicBezTo>
                  <a:cubicBezTo>
                    <a:pt x="704" y="719"/>
                    <a:pt x="1" y="1936"/>
                    <a:pt x="1" y="2939"/>
                  </a:cubicBezTo>
                  <a:cubicBezTo>
                    <a:pt x="1" y="3653"/>
                    <a:pt x="355" y="4064"/>
                    <a:pt x="872" y="4064"/>
                  </a:cubicBezTo>
                  <a:cubicBezTo>
                    <a:pt x="1084" y="4064"/>
                    <a:pt x="1322" y="3996"/>
                    <a:pt x="1575" y="3851"/>
                  </a:cubicBezTo>
                  <a:cubicBezTo>
                    <a:pt x="2442" y="3347"/>
                    <a:pt x="3146" y="2127"/>
                    <a:pt x="3146" y="1124"/>
                  </a:cubicBezTo>
                  <a:cubicBezTo>
                    <a:pt x="3146" y="413"/>
                    <a:pt x="2792" y="1"/>
                    <a:pt x="227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3" name="Google Shape;1033;p31">
              <a:extLst>
                <a:ext uri="{FF2B5EF4-FFF2-40B4-BE49-F238E27FC236}">
                  <a16:creationId xmlns:a16="http://schemas.microsoft.com/office/drawing/2014/main" id="{D1749060-37C7-9246-9880-AAA1695EDF45}"/>
                </a:ext>
              </a:extLst>
            </p:cNvPr>
            <p:cNvSpPr/>
            <p:nvPr/>
          </p:nvSpPr>
          <p:spPr>
            <a:xfrm>
              <a:off x="1615900" y="2310675"/>
              <a:ext cx="1371750" cy="953075"/>
            </a:xfrm>
            <a:custGeom>
              <a:avLst/>
              <a:gdLst/>
              <a:ahLst/>
              <a:cxnLst/>
              <a:rect l="l" t="t" r="r" b="b"/>
              <a:pathLst>
                <a:path w="54870" h="38123" extrusionOk="0">
                  <a:moveTo>
                    <a:pt x="54577" y="1"/>
                  </a:moveTo>
                  <a:cubicBezTo>
                    <a:pt x="54505" y="1"/>
                    <a:pt x="54425" y="24"/>
                    <a:pt x="54339" y="74"/>
                  </a:cubicBezTo>
                  <a:lnTo>
                    <a:pt x="530" y="31138"/>
                  </a:lnTo>
                  <a:cubicBezTo>
                    <a:pt x="238" y="31308"/>
                    <a:pt x="0" y="31719"/>
                    <a:pt x="0" y="32060"/>
                  </a:cubicBezTo>
                  <a:lnTo>
                    <a:pt x="0" y="37743"/>
                  </a:lnTo>
                  <a:cubicBezTo>
                    <a:pt x="0" y="37984"/>
                    <a:pt x="119" y="38123"/>
                    <a:pt x="293" y="38123"/>
                  </a:cubicBezTo>
                  <a:cubicBezTo>
                    <a:pt x="364" y="38123"/>
                    <a:pt x="445" y="38099"/>
                    <a:pt x="530" y="38049"/>
                  </a:cubicBezTo>
                  <a:lnTo>
                    <a:pt x="54339" y="6985"/>
                  </a:lnTo>
                  <a:cubicBezTo>
                    <a:pt x="54631" y="6816"/>
                    <a:pt x="54870" y="6404"/>
                    <a:pt x="54870" y="6064"/>
                  </a:cubicBezTo>
                  <a:lnTo>
                    <a:pt x="54870" y="380"/>
                  </a:lnTo>
                  <a:cubicBezTo>
                    <a:pt x="54870" y="139"/>
                    <a:pt x="54750" y="1"/>
                    <a:pt x="5457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4" name="Google Shape;1034;p31">
              <a:extLst>
                <a:ext uri="{FF2B5EF4-FFF2-40B4-BE49-F238E27FC236}">
                  <a16:creationId xmlns:a16="http://schemas.microsoft.com/office/drawing/2014/main" id="{CFE119B7-5866-234F-AA5E-19E2DBDDECF1}"/>
                </a:ext>
              </a:extLst>
            </p:cNvPr>
            <p:cNvSpPr/>
            <p:nvPr/>
          </p:nvSpPr>
          <p:spPr>
            <a:xfrm>
              <a:off x="2488800" y="2427250"/>
              <a:ext cx="399150" cy="270050"/>
            </a:xfrm>
            <a:custGeom>
              <a:avLst/>
              <a:gdLst/>
              <a:ahLst/>
              <a:cxnLst/>
              <a:rect l="l" t="t" r="r" b="b"/>
              <a:pathLst>
                <a:path w="15966" h="10802" extrusionOk="0">
                  <a:moveTo>
                    <a:pt x="15965" y="1"/>
                  </a:moveTo>
                  <a:lnTo>
                    <a:pt x="319" y="9030"/>
                  </a:lnTo>
                  <a:cubicBezTo>
                    <a:pt x="146" y="9132"/>
                    <a:pt x="0" y="9380"/>
                    <a:pt x="0" y="9584"/>
                  </a:cubicBezTo>
                  <a:lnTo>
                    <a:pt x="3" y="10574"/>
                  </a:lnTo>
                  <a:cubicBezTo>
                    <a:pt x="3" y="10718"/>
                    <a:pt x="75" y="10802"/>
                    <a:pt x="178" y="10802"/>
                  </a:cubicBezTo>
                  <a:cubicBezTo>
                    <a:pt x="221" y="10802"/>
                    <a:pt x="269" y="10787"/>
                    <a:pt x="319" y="10758"/>
                  </a:cubicBezTo>
                  <a:lnTo>
                    <a:pt x="15965" y="1727"/>
                  </a:lnTo>
                  <a:lnTo>
                    <a:pt x="15965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" name="Google Shape;1035;p31">
              <a:extLst>
                <a:ext uri="{FF2B5EF4-FFF2-40B4-BE49-F238E27FC236}">
                  <a16:creationId xmlns:a16="http://schemas.microsoft.com/office/drawing/2014/main" id="{17808E81-73C4-294D-AA09-F9CE6151775C}"/>
                </a:ext>
              </a:extLst>
            </p:cNvPr>
            <p:cNvSpPr/>
            <p:nvPr/>
          </p:nvSpPr>
          <p:spPr>
            <a:xfrm>
              <a:off x="2887925" y="2401925"/>
              <a:ext cx="49900" cy="68525"/>
            </a:xfrm>
            <a:custGeom>
              <a:avLst/>
              <a:gdLst/>
              <a:ahLst/>
              <a:cxnLst/>
              <a:rect l="l" t="t" r="r" b="b"/>
              <a:pathLst>
                <a:path w="1996" h="2741" extrusionOk="0">
                  <a:moveTo>
                    <a:pt x="1818" y="1"/>
                  </a:moveTo>
                  <a:cubicBezTo>
                    <a:pt x="1775" y="1"/>
                    <a:pt x="1727" y="15"/>
                    <a:pt x="1676" y="45"/>
                  </a:cubicBezTo>
                  <a:lnTo>
                    <a:pt x="0" y="1014"/>
                  </a:lnTo>
                  <a:lnTo>
                    <a:pt x="0" y="2740"/>
                  </a:lnTo>
                  <a:lnTo>
                    <a:pt x="1676" y="1772"/>
                  </a:lnTo>
                  <a:cubicBezTo>
                    <a:pt x="1850" y="1670"/>
                    <a:pt x="1996" y="1422"/>
                    <a:pt x="1996" y="1221"/>
                  </a:cubicBezTo>
                  <a:lnTo>
                    <a:pt x="1996" y="228"/>
                  </a:lnTo>
                  <a:cubicBezTo>
                    <a:pt x="1996" y="84"/>
                    <a:pt x="1923" y="1"/>
                    <a:pt x="1818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6" name="Google Shape;1036;p31">
              <a:extLst>
                <a:ext uri="{FF2B5EF4-FFF2-40B4-BE49-F238E27FC236}">
                  <a16:creationId xmlns:a16="http://schemas.microsoft.com/office/drawing/2014/main" id="{39DFD6DC-C7FC-7244-9AD1-71781000A9A9}"/>
                </a:ext>
              </a:extLst>
            </p:cNvPr>
            <p:cNvSpPr/>
            <p:nvPr/>
          </p:nvSpPr>
          <p:spPr>
            <a:xfrm>
              <a:off x="2902375" y="2418750"/>
              <a:ext cx="25775" cy="31375"/>
            </a:xfrm>
            <a:custGeom>
              <a:avLst/>
              <a:gdLst/>
              <a:ahLst/>
              <a:cxnLst/>
              <a:rect l="l" t="t" r="r" b="b"/>
              <a:pathLst>
                <a:path w="1031" h="1255" extrusionOk="0">
                  <a:moveTo>
                    <a:pt x="527" y="140"/>
                  </a:moveTo>
                  <a:cubicBezTo>
                    <a:pt x="544" y="140"/>
                    <a:pt x="561" y="143"/>
                    <a:pt x="575" y="153"/>
                  </a:cubicBezTo>
                  <a:cubicBezTo>
                    <a:pt x="640" y="188"/>
                    <a:pt x="677" y="296"/>
                    <a:pt x="677" y="432"/>
                  </a:cubicBezTo>
                  <a:cubicBezTo>
                    <a:pt x="677" y="691"/>
                    <a:pt x="538" y="994"/>
                    <a:pt x="374" y="1088"/>
                  </a:cubicBezTo>
                  <a:cubicBezTo>
                    <a:pt x="342" y="1106"/>
                    <a:pt x="314" y="1115"/>
                    <a:pt x="289" y="1115"/>
                  </a:cubicBezTo>
                  <a:cubicBezTo>
                    <a:pt x="270" y="1115"/>
                    <a:pt x="254" y="1111"/>
                    <a:pt x="238" y="1102"/>
                  </a:cubicBezTo>
                  <a:cubicBezTo>
                    <a:pt x="177" y="1065"/>
                    <a:pt x="139" y="959"/>
                    <a:pt x="139" y="823"/>
                  </a:cubicBezTo>
                  <a:cubicBezTo>
                    <a:pt x="139" y="561"/>
                    <a:pt x="279" y="259"/>
                    <a:pt x="442" y="164"/>
                  </a:cubicBezTo>
                  <a:cubicBezTo>
                    <a:pt x="473" y="147"/>
                    <a:pt x="500" y="140"/>
                    <a:pt x="527" y="140"/>
                  </a:cubicBezTo>
                  <a:close/>
                  <a:moveTo>
                    <a:pt x="527" y="0"/>
                  </a:moveTo>
                  <a:cubicBezTo>
                    <a:pt x="478" y="0"/>
                    <a:pt x="426" y="15"/>
                    <a:pt x="374" y="45"/>
                  </a:cubicBezTo>
                  <a:cubicBezTo>
                    <a:pt x="164" y="167"/>
                    <a:pt x="1" y="507"/>
                    <a:pt x="1" y="823"/>
                  </a:cubicBezTo>
                  <a:cubicBezTo>
                    <a:pt x="1" y="1014"/>
                    <a:pt x="62" y="1160"/>
                    <a:pt x="170" y="1221"/>
                  </a:cubicBezTo>
                  <a:cubicBezTo>
                    <a:pt x="208" y="1242"/>
                    <a:pt x="249" y="1255"/>
                    <a:pt x="289" y="1255"/>
                  </a:cubicBezTo>
                  <a:cubicBezTo>
                    <a:pt x="337" y="1255"/>
                    <a:pt x="391" y="1238"/>
                    <a:pt x="442" y="1207"/>
                  </a:cubicBezTo>
                  <a:cubicBezTo>
                    <a:pt x="568" y="1136"/>
                    <a:pt x="677" y="983"/>
                    <a:pt x="745" y="803"/>
                  </a:cubicBezTo>
                  <a:lnTo>
                    <a:pt x="932" y="864"/>
                  </a:lnTo>
                  <a:cubicBezTo>
                    <a:pt x="939" y="864"/>
                    <a:pt x="946" y="867"/>
                    <a:pt x="952" y="867"/>
                  </a:cubicBezTo>
                  <a:cubicBezTo>
                    <a:pt x="983" y="867"/>
                    <a:pt x="1010" y="847"/>
                    <a:pt x="1021" y="817"/>
                  </a:cubicBezTo>
                  <a:cubicBezTo>
                    <a:pt x="1030" y="779"/>
                    <a:pt x="1010" y="742"/>
                    <a:pt x="972" y="732"/>
                  </a:cubicBezTo>
                  <a:lnTo>
                    <a:pt x="786" y="674"/>
                  </a:lnTo>
                  <a:cubicBezTo>
                    <a:pt x="806" y="592"/>
                    <a:pt x="817" y="511"/>
                    <a:pt x="817" y="432"/>
                  </a:cubicBezTo>
                  <a:cubicBezTo>
                    <a:pt x="817" y="239"/>
                    <a:pt x="755" y="96"/>
                    <a:pt x="646" y="31"/>
                  </a:cubicBezTo>
                  <a:cubicBezTo>
                    <a:pt x="609" y="11"/>
                    <a:pt x="569" y="0"/>
                    <a:pt x="527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7" name="Google Shape;1037;p31">
              <a:extLst>
                <a:ext uri="{FF2B5EF4-FFF2-40B4-BE49-F238E27FC236}">
                  <a16:creationId xmlns:a16="http://schemas.microsoft.com/office/drawing/2014/main" id="{4C48020D-D210-A649-A3DA-03E34B5AA825}"/>
                </a:ext>
              </a:extLst>
            </p:cNvPr>
            <p:cNvSpPr/>
            <p:nvPr/>
          </p:nvSpPr>
          <p:spPr>
            <a:xfrm>
              <a:off x="1965050" y="2512300"/>
              <a:ext cx="1022600" cy="780275"/>
            </a:xfrm>
            <a:custGeom>
              <a:avLst/>
              <a:gdLst/>
              <a:ahLst/>
              <a:cxnLst/>
              <a:rect l="l" t="t" r="r" b="b"/>
              <a:pathLst>
                <a:path w="40904" h="31211" extrusionOk="0">
                  <a:moveTo>
                    <a:pt x="40611" y="0"/>
                  </a:moveTo>
                  <a:cubicBezTo>
                    <a:pt x="40539" y="0"/>
                    <a:pt x="40458" y="24"/>
                    <a:pt x="40373" y="73"/>
                  </a:cubicBezTo>
                  <a:lnTo>
                    <a:pt x="534" y="23073"/>
                  </a:lnTo>
                  <a:cubicBezTo>
                    <a:pt x="238" y="23243"/>
                    <a:pt x="1" y="23654"/>
                    <a:pt x="1" y="23995"/>
                  </a:cubicBezTo>
                  <a:lnTo>
                    <a:pt x="1" y="30831"/>
                  </a:lnTo>
                  <a:cubicBezTo>
                    <a:pt x="1" y="31072"/>
                    <a:pt x="120" y="31210"/>
                    <a:pt x="295" y="31210"/>
                  </a:cubicBezTo>
                  <a:cubicBezTo>
                    <a:pt x="367" y="31210"/>
                    <a:pt x="448" y="31187"/>
                    <a:pt x="534" y="31137"/>
                  </a:cubicBezTo>
                  <a:lnTo>
                    <a:pt x="40373" y="8137"/>
                  </a:lnTo>
                  <a:cubicBezTo>
                    <a:pt x="40665" y="7968"/>
                    <a:pt x="40904" y="7553"/>
                    <a:pt x="40904" y="7216"/>
                  </a:cubicBezTo>
                  <a:lnTo>
                    <a:pt x="40904" y="379"/>
                  </a:lnTo>
                  <a:cubicBezTo>
                    <a:pt x="40904" y="138"/>
                    <a:pt x="40784" y="0"/>
                    <a:pt x="40611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8" name="Google Shape;1038;p31">
              <a:extLst>
                <a:ext uri="{FF2B5EF4-FFF2-40B4-BE49-F238E27FC236}">
                  <a16:creationId xmlns:a16="http://schemas.microsoft.com/office/drawing/2014/main" id="{E559A59A-3B79-BB48-A3A2-86A5BA811783}"/>
                </a:ext>
              </a:extLst>
            </p:cNvPr>
            <p:cNvSpPr/>
            <p:nvPr/>
          </p:nvSpPr>
          <p:spPr>
            <a:xfrm>
              <a:off x="1840350" y="2208375"/>
              <a:ext cx="1496450" cy="2150975"/>
            </a:xfrm>
            <a:custGeom>
              <a:avLst/>
              <a:gdLst/>
              <a:ahLst/>
              <a:cxnLst/>
              <a:rect l="l" t="t" r="r" b="b"/>
              <a:pathLst>
                <a:path w="59858" h="86039" extrusionOk="0">
                  <a:moveTo>
                    <a:pt x="58874" y="1"/>
                  </a:moveTo>
                  <a:cubicBezTo>
                    <a:pt x="58680" y="1"/>
                    <a:pt x="58482" y="45"/>
                    <a:pt x="58327" y="134"/>
                  </a:cubicBezTo>
                  <a:lnTo>
                    <a:pt x="531" y="33500"/>
                  </a:lnTo>
                  <a:cubicBezTo>
                    <a:pt x="239" y="33669"/>
                    <a:pt x="1" y="34081"/>
                    <a:pt x="1" y="34421"/>
                  </a:cubicBezTo>
                  <a:lnTo>
                    <a:pt x="1" y="85020"/>
                  </a:lnTo>
                  <a:cubicBezTo>
                    <a:pt x="1" y="85360"/>
                    <a:pt x="225" y="85765"/>
                    <a:pt x="501" y="85925"/>
                  </a:cubicBezTo>
                  <a:cubicBezTo>
                    <a:pt x="632" y="86001"/>
                    <a:pt x="805" y="86038"/>
                    <a:pt x="983" y="86038"/>
                  </a:cubicBezTo>
                  <a:cubicBezTo>
                    <a:pt x="1177" y="86038"/>
                    <a:pt x="1376" y="85993"/>
                    <a:pt x="1531" y="85904"/>
                  </a:cubicBezTo>
                  <a:lnTo>
                    <a:pt x="59327" y="52538"/>
                  </a:lnTo>
                  <a:cubicBezTo>
                    <a:pt x="59620" y="52369"/>
                    <a:pt x="59857" y="51957"/>
                    <a:pt x="59857" y="51617"/>
                  </a:cubicBezTo>
                  <a:lnTo>
                    <a:pt x="59857" y="1017"/>
                  </a:lnTo>
                  <a:cubicBezTo>
                    <a:pt x="59857" y="678"/>
                    <a:pt x="59633" y="273"/>
                    <a:pt x="59358" y="113"/>
                  </a:cubicBezTo>
                  <a:cubicBezTo>
                    <a:pt x="59226" y="38"/>
                    <a:pt x="59052" y="1"/>
                    <a:pt x="588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9" name="Google Shape;1039;p31">
              <a:extLst>
                <a:ext uri="{FF2B5EF4-FFF2-40B4-BE49-F238E27FC236}">
                  <a16:creationId xmlns:a16="http://schemas.microsoft.com/office/drawing/2014/main" id="{21EA24AF-2EA4-0F49-AA2B-8EF213AEADDE}"/>
                </a:ext>
              </a:extLst>
            </p:cNvPr>
            <p:cNvSpPr/>
            <p:nvPr/>
          </p:nvSpPr>
          <p:spPr>
            <a:xfrm>
              <a:off x="1844275" y="2208350"/>
              <a:ext cx="1492350" cy="861825"/>
            </a:xfrm>
            <a:custGeom>
              <a:avLst/>
              <a:gdLst/>
              <a:ahLst/>
              <a:cxnLst/>
              <a:rect l="l" t="t" r="r" b="b"/>
              <a:pathLst>
                <a:path w="59694" h="34473" extrusionOk="0">
                  <a:moveTo>
                    <a:pt x="58718" y="1"/>
                  </a:moveTo>
                  <a:cubicBezTo>
                    <a:pt x="58523" y="1"/>
                    <a:pt x="58324" y="46"/>
                    <a:pt x="58170" y="135"/>
                  </a:cubicBezTo>
                  <a:lnTo>
                    <a:pt x="374" y="33501"/>
                  </a:lnTo>
                  <a:cubicBezTo>
                    <a:pt x="228" y="33589"/>
                    <a:pt x="99" y="33732"/>
                    <a:pt x="0" y="33898"/>
                  </a:cubicBezTo>
                  <a:lnTo>
                    <a:pt x="997" y="34473"/>
                  </a:lnTo>
                  <a:cubicBezTo>
                    <a:pt x="1095" y="34306"/>
                    <a:pt x="1228" y="34163"/>
                    <a:pt x="1374" y="34075"/>
                  </a:cubicBezTo>
                  <a:lnTo>
                    <a:pt x="59170" y="709"/>
                  </a:lnTo>
                  <a:cubicBezTo>
                    <a:pt x="59255" y="660"/>
                    <a:pt x="59335" y="637"/>
                    <a:pt x="59406" y="637"/>
                  </a:cubicBezTo>
                  <a:cubicBezTo>
                    <a:pt x="59558" y="637"/>
                    <a:pt x="59668" y="743"/>
                    <a:pt x="59694" y="930"/>
                  </a:cubicBezTo>
                  <a:cubicBezTo>
                    <a:pt x="59664" y="610"/>
                    <a:pt x="59456" y="264"/>
                    <a:pt x="59201" y="114"/>
                  </a:cubicBezTo>
                  <a:cubicBezTo>
                    <a:pt x="59070" y="38"/>
                    <a:pt x="58896" y="1"/>
                    <a:pt x="58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0" name="Google Shape;1040;p31">
              <a:extLst>
                <a:ext uri="{FF2B5EF4-FFF2-40B4-BE49-F238E27FC236}">
                  <a16:creationId xmlns:a16="http://schemas.microsoft.com/office/drawing/2014/main" id="{C8F53848-257E-074D-A317-218AB31DECD6}"/>
                </a:ext>
              </a:extLst>
            </p:cNvPr>
            <p:cNvSpPr/>
            <p:nvPr/>
          </p:nvSpPr>
          <p:spPr>
            <a:xfrm>
              <a:off x="1840350" y="3226275"/>
              <a:ext cx="35725" cy="1133050"/>
            </a:xfrm>
            <a:custGeom>
              <a:avLst/>
              <a:gdLst/>
              <a:ahLst/>
              <a:cxnLst/>
              <a:rect l="l" t="t" r="r" b="b"/>
              <a:pathLst>
                <a:path w="1429" h="45322" extrusionOk="0">
                  <a:moveTo>
                    <a:pt x="1429" y="45236"/>
                  </a:moveTo>
                  <a:cubicBezTo>
                    <a:pt x="1425" y="45236"/>
                    <a:pt x="1421" y="45238"/>
                    <a:pt x="1417" y="45240"/>
                  </a:cubicBezTo>
                  <a:lnTo>
                    <a:pt x="1417" y="45240"/>
                  </a:lnTo>
                  <a:cubicBezTo>
                    <a:pt x="1421" y="45239"/>
                    <a:pt x="1425" y="45237"/>
                    <a:pt x="1429" y="45236"/>
                  </a:cubicBezTo>
                  <a:close/>
                  <a:moveTo>
                    <a:pt x="1" y="1"/>
                  </a:moveTo>
                  <a:lnTo>
                    <a:pt x="1" y="44307"/>
                  </a:lnTo>
                  <a:cubicBezTo>
                    <a:pt x="1" y="44644"/>
                    <a:pt x="222" y="45049"/>
                    <a:pt x="501" y="45209"/>
                  </a:cubicBezTo>
                  <a:cubicBezTo>
                    <a:pt x="631" y="45284"/>
                    <a:pt x="804" y="45321"/>
                    <a:pt x="979" y="45321"/>
                  </a:cubicBezTo>
                  <a:cubicBezTo>
                    <a:pt x="1024" y="45321"/>
                    <a:pt x="1069" y="45319"/>
                    <a:pt x="1113" y="45314"/>
                  </a:cubicBezTo>
                  <a:cubicBezTo>
                    <a:pt x="1140" y="45311"/>
                    <a:pt x="1170" y="45307"/>
                    <a:pt x="1194" y="45300"/>
                  </a:cubicBezTo>
                  <a:cubicBezTo>
                    <a:pt x="1211" y="45300"/>
                    <a:pt x="1228" y="45297"/>
                    <a:pt x="1242" y="45290"/>
                  </a:cubicBezTo>
                  <a:cubicBezTo>
                    <a:pt x="1269" y="45290"/>
                    <a:pt x="1292" y="45280"/>
                    <a:pt x="1317" y="45273"/>
                  </a:cubicBezTo>
                  <a:cubicBezTo>
                    <a:pt x="1330" y="45273"/>
                    <a:pt x="1344" y="45266"/>
                    <a:pt x="1354" y="45263"/>
                  </a:cubicBezTo>
                  <a:cubicBezTo>
                    <a:pt x="1374" y="45256"/>
                    <a:pt x="1391" y="45253"/>
                    <a:pt x="1408" y="45242"/>
                  </a:cubicBezTo>
                  <a:cubicBezTo>
                    <a:pt x="1411" y="45242"/>
                    <a:pt x="1414" y="45241"/>
                    <a:pt x="1417" y="45240"/>
                  </a:cubicBezTo>
                  <a:lnTo>
                    <a:pt x="1417" y="45240"/>
                  </a:lnTo>
                  <a:cubicBezTo>
                    <a:pt x="1404" y="45244"/>
                    <a:pt x="1391" y="45246"/>
                    <a:pt x="1378" y="45250"/>
                  </a:cubicBezTo>
                  <a:cubicBezTo>
                    <a:pt x="1374" y="45253"/>
                    <a:pt x="1371" y="45253"/>
                    <a:pt x="1364" y="45253"/>
                  </a:cubicBezTo>
                  <a:cubicBezTo>
                    <a:pt x="1341" y="45259"/>
                    <a:pt x="1320" y="45263"/>
                    <a:pt x="1292" y="45263"/>
                  </a:cubicBezTo>
                  <a:cubicBezTo>
                    <a:pt x="1119" y="45263"/>
                    <a:pt x="1000" y="45120"/>
                    <a:pt x="1000" y="44882"/>
                  </a:cubicBezTo>
                  <a:lnTo>
                    <a:pt x="1000" y="5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1" name="Google Shape;1041;p31">
              <a:extLst>
                <a:ext uri="{FF2B5EF4-FFF2-40B4-BE49-F238E27FC236}">
                  <a16:creationId xmlns:a16="http://schemas.microsoft.com/office/drawing/2014/main" id="{70F104DB-27BF-4D4A-944D-C2D7DF1246AA}"/>
                </a:ext>
              </a:extLst>
            </p:cNvPr>
            <p:cNvSpPr/>
            <p:nvPr/>
          </p:nvSpPr>
          <p:spPr>
            <a:xfrm>
              <a:off x="1865350" y="2304775"/>
              <a:ext cx="1471450" cy="2053025"/>
            </a:xfrm>
            <a:custGeom>
              <a:avLst/>
              <a:gdLst/>
              <a:ahLst/>
              <a:cxnLst/>
              <a:rect l="l" t="t" r="r" b="b"/>
              <a:pathLst>
                <a:path w="58858" h="82121" extrusionOk="0">
                  <a:moveTo>
                    <a:pt x="58857" y="0"/>
                  </a:moveTo>
                  <a:lnTo>
                    <a:pt x="16493" y="24458"/>
                  </a:lnTo>
                  <a:cubicBezTo>
                    <a:pt x="16480" y="24466"/>
                    <a:pt x="16467" y="24469"/>
                    <a:pt x="16453" y="24469"/>
                  </a:cubicBezTo>
                  <a:cubicBezTo>
                    <a:pt x="16303" y="24469"/>
                    <a:pt x="16077" y="24074"/>
                    <a:pt x="15853" y="23677"/>
                  </a:cubicBezTo>
                  <a:cubicBezTo>
                    <a:pt x="15627" y="23282"/>
                    <a:pt x="15402" y="22884"/>
                    <a:pt x="15252" y="22884"/>
                  </a:cubicBezTo>
                  <a:cubicBezTo>
                    <a:pt x="15237" y="22884"/>
                    <a:pt x="15224" y="22888"/>
                    <a:pt x="15211" y="22895"/>
                  </a:cubicBezTo>
                  <a:lnTo>
                    <a:pt x="2526" y="30218"/>
                  </a:lnTo>
                  <a:cubicBezTo>
                    <a:pt x="2230" y="30388"/>
                    <a:pt x="1755" y="32969"/>
                    <a:pt x="1462" y="33138"/>
                  </a:cubicBezTo>
                  <a:lnTo>
                    <a:pt x="0" y="33981"/>
                  </a:lnTo>
                  <a:lnTo>
                    <a:pt x="0" y="81742"/>
                  </a:lnTo>
                  <a:cubicBezTo>
                    <a:pt x="0" y="81981"/>
                    <a:pt x="121" y="82121"/>
                    <a:pt x="295" y="82121"/>
                  </a:cubicBezTo>
                  <a:cubicBezTo>
                    <a:pt x="366" y="82121"/>
                    <a:pt x="446" y="82098"/>
                    <a:pt x="531" y="82048"/>
                  </a:cubicBezTo>
                  <a:lnTo>
                    <a:pt x="58327" y="48682"/>
                  </a:lnTo>
                  <a:cubicBezTo>
                    <a:pt x="58620" y="48513"/>
                    <a:pt x="58857" y="48097"/>
                    <a:pt x="58857" y="47761"/>
                  </a:cubicBezTo>
                  <a:lnTo>
                    <a:pt x="58857" y="3458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2" name="Google Shape;1042;p31">
              <a:extLst>
                <a:ext uri="{FF2B5EF4-FFF2-40B4-BE49-F238E27FC236}">
                  <a16:creationId xmlns:a16="http://schemas.microsoft.com/office/drawing/2014/main" id="{1D8EE43E-CDF8-F446-8E7A-CBE54D3A94EA}"/>
                </a:ext>
              </a:extLst>
            </p:cNvPr>
            <p:cNvSpPr/>
            <p:nvPr/>
          </p:nvSpPr>
          <p:spPr>
            <a:xfrm>
              <a:off x="1865350" y="2304775"/>
              <a:ext cx="1471450" cy="936000"/>
            </a:xfrm>
            <a:custGeom>
              <a:avLst/>
              <a:gdLst/>
              <a:ahLst/>
              <a:cxnLst/>
              <a:rect l="l" t="t" r="r" b="b"/>
              <a:pathLst>
                <a:path w="58858" h="37440" extrusionOk="0">
                  <a:moveTo>
                    <a:pt x="58857" y="0"/>
                  </a:moveTo>
                  <a:lnTo>
                    <a:pt x="16958" y="24190"/>
                  </a:lnTo>
                  <a:cubicBezTo>
                    <a:pt x="16878" y="24237"/>
                    <a:pt x="16813" y="24258"/>
                    <a:pt x="16758" y="24258"/>
                  </a:cubicBezTo>
                  <a:cubicBezTo>
                    <a:pt x="16613" y="24258"/>
                    <a:pt x="16536" y="24111"/>
                    <a:pt x="16415" y="23901"/>
                  </a:cubicBezTo>
                  <a:lnTo>
                    <a:pt x="15963" y="23079"/>
                  </a:lnTo>
                  <a:cubicBezTo>
                    <a:pt x="15833" y="22864"/>
                    <a:pt x="15700" y="22779"/>
                    <a:pt x="15554" y="22779"/>
                  </a:cubicBezTo>
                  <a:cubicBezTo>
                    <a:pt x="15448" y="22779"/>
                    <a:pt x="15335" y="22823"/>
                    <a:pt x="15211" y="22895"/>
                  </a:cubicBezTo>
                  <a:lnTo>
                    <a:pt x="2526" y="30218"/>
                  </a:lnTo>
                  <a:cubicBezTo>
                    <a:pt x="2230" y="30388"/>
                    <a:pt x="2112" y="30694"/>
                    <a:pt x="1993" y="31139"/>
                  </a:cubicBezTo>
                  <a:lnTo>
                    <a:pt x="1622" y="32428"/>
                  </a:lnTo>
                  <a:cubicBezTo>
                    <a:pt x="1483" y="32921"/>
                    <a:pt x="1384" y="33179"/>
                    <a:pt x="1092" y="33349"/>
                  </a:cubicBezTo>
                  <a:lnTo>
                    <a:pt x="0" y="33981"/>
                  </a:lnTo>
                  <a:lnTo>
                    <a:pt x="0" y="37439"/>
                  </a:lnTo>
                  <a:lnTo>
                    <a:pt x="58857" y="3458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" name="Google Shape;1043;p31">
              <a:extLst>
                <a:ext uri="{FF2B5EF4-FFF2-40B4-BE49-F238E27FC236}">
                  <a16:creationId xmlns:a16="http://schemas.microsoft.com/office/drawing/2014/main" id="{B3920FE5-3CC8-7D40-8E3D-4612B13DF269}"/>
                </a:ext>
              </a:extLst>
            </p:cNvPr>
            <p:cNvSpPr/>
            <p:nvPr/>
          </p:nvSpPr>
          <p:spPr>
            <a:xfrm>
              <a:off x="3257725" y="2276050"/>
              <a:ext cx="33450" cy="43200"/>
            </a:xfrm>
            <a:custGeom>
              <a:avLst/>
              <a:gdLst/>
              <a:ahLst/>
              <a:cxnLst/>
              <a:rect l="l" t="t" r="r" b="b"/>
              <a:pathLst>
                <a:path w="1338" h="1728" extrusionOk="0">
                  <a:moveTo>
                    <a:pt x="967" y="0"/>
                  </a:moveTo>
                  <a:cubicBezTo>
                    <a:pt x="877" y="0"/>
                    <a:pt x="775" y="30"/>
                    <a:pt x="667" y="92"/>
                  </a:cubicBezTo>
                  <a:cubicBezTo>
                    <a:pt x="300" y="303"/>
                    <a:pt x="1" y="823"/>
                    <a:pt x="1" y="1248"/>
                  </a:cubicBezTo>
                  <a:cubicBezTo>
                    <a:pt x="1" y="1552"/>
                    <a:pt x="151" y="1727"/>
                    <a:pt x="370" y="1727"/>
                  </a:cubicBezTo>
                  <a:cubicBezTo>
                    <a:pt x="459" y="1727"/>
                    <a:pt x="560" y="1698"/>
                    <a:pt x="667" y="1635"/>
                  </a:cubicBezTo>
                  <a:cubicBezTo>
                    <a:pt x="1038" y="1422"/>
                    <a:pt x="1337" y="904"/>
                    <a:pt x="1337" y="476"/>
                  </a:cubicBezTo>
                  <a:cubicBezTo>
                    <a:pt x="1337" y="175"/>
                    <a:pt x="1187" y="0"/>
                    <a:pt x="9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" name="Google Shape;1044;p31">
              <a:extLst>
                <a:ext uri="{FF2B5EF4-FFF2-40B4-BE49-F238E27FC236}">
                  <a16:creationId xmlns:a16="http://schemas.microsoft.com/office/drawing/2014/main" id="{D0987AB0-E413-DF4D-A860-9DCAB0B2368F}"/>
                </a:ext>
              </a:extLst>
            </p:cNvPr>
            <p:cNvSpPr/>
            <p:nvPr/>
          </p:nvSpPr>
          <p:spPr>
            <a:xfrm>
              <a:off x="3197475" y="2310725"/>
              <a:ext cx="33500" cy="43250"/>
            </a:xfrm>
            <a:custGeom>
              <a:avLst/>
              <a:gdLst/>
              <a:ahLst/>
              <a:cxnLst/>
              <a:rect l="l" t="t" r="r" b="b"/>
              <a:pathLst>
                <a:path w="1340" h="1730" extrusionOk="0">
                  <a:moveTo>
                    <a:pt x="970" y="1"/>
                  </a:moveTo>
                  <a:cubicBezTo>
                    <a:pt x="880" y="1"/>
                    <a:pt x="778" y="30"/>
                    <a:pt x="670" y="93"/>
                  </a:cubicBezTo>
                  <a:cubicBezTo>
                    <a:pt x="300" y="306"/>
                    <a:pt x="0" y="823"/>
                    <a:pt x="0" y="1251"/>
                  </a:cubicBezTo>
                  <a:cubicBezTo>
                    <a:pt x="0" y="1555"/>
                    <a:pt x="151" y="1729"/>
                    <a:pt x="371" y="1729"/>
                  </a:cubicBezTo>
                  <a:cubicBezTo>
                    <a:pt x="461" y="1729"/>
                    <a:pt x="563" y="1700"/>
                    <a:pt x="670" y="1639"/>
                  </a:cubicBezTo>
                  <a:cubicBezTo>
                    <a:pt x="1041" y="1425"/>
                    <a:pt x="1340" y="904"/>
                    <a:pt x="1340" y="480"/>
                  </a:cubicBezTo>
                  <a:cubicBezTo>
                    <a:pt x="1340" y="176"/>
                    <a:pt x="1189" y="1"/>
                    <a:pt x="9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" name="Google Shape;1045;p31">
              <a:extLst>
                <a:ext uri="{FF2B5EF4-FFF2-40B4-BE49-F238E27FC236}">
                  <a16:creationId xmlns:a16="http://schemas.microsoft.com/office/drawing/2014/main" id="{C2706D00-8DFD-E946-A4DC-0CFA34D394E8}"/>
                </a:ext>
              </a:extLst>
            </p:cNvPr>
            <p:cNvSpPr/>
            <p:nvPr/>
          </p:nvSpPr>
          <p:spPr>
            <a:xfrm>
              <a:off x="3137200" y="2345475"/>
              <a:ext cx="33525" cy="43200"/>
            </a:xfrm>
            <a:custGeom>
              <a:avLst/>
              <a:gdLst/>
              <a:ahLst/>
              <a:cxnLst/>
              <a:rect l="l" t="t" r="r" b="b"/>
              <a:pathLst>
                <a:path w="1341" h="1728" extrusionOk="0">
                  <a:moveTo>
                    <a:pt x="971" y="1"/>
                  </a:moveTo>
                  <a:cubicBezTo>
                    <a:pt x="881" y="1"/>
                    <a:pt x="779" y="30"/>
                    <a:pt x="671" y="93"/>
                  </a:cubicBezTo>
                  <a:cubicBezTo>
                    <a:pt x="304" y="303"/>
                    <a:pt x="1" y="824"/>
                    <a:pt x="1" y="1252"/>
                  </a:cubicBezTo>
                  <a:cubicBezTo>
                    <a:pt x="1" y="1553"/>
                    <a:pt x="153" y="1728"/>
                    <a:pt x="372" y="1728"/>
                  </a:cubicBezTo>
                  <a:cubicBezTo>
                    <a:pt x="462" y="1728"/>
                    <a:pt x="564" y="1698"/>
                    <a:pt x="671" y="1636"/>
                  </a:cubicBezTo>
                  <a:cubicBezTo>
                    <a:pt x="1041" y="1422"/>
                    <a:pt x="1341" y="906"/>
                    <a:pt x="1341" y="477"/>
                  </a:cubicBezTo>
                  <a:cubicBezTo>
                    <a:pt x="1341" y="176"/>
                    <a:pt x="1190" y="1"/>
                    <a:pt x="9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6" name="Google Shape;1046;p31">
              <a:extLst>
                <a:ext uri="{FF2B5EF4-FFF2-40B4-BE49-F238E27FC236}">
                  <a16:creationId xmlns:a16="http://schemas.microsoft.com/office/drawing/2014/main" id="{BB74EC84-571E-F642-A845-B16A460CEA1E}"/>
                </a:ext>
              </a:extLst>
            </p:cNvPr>
            <p:cNvSpPr/>
            <p:nvPr/>
          </p:nvSpPr>
          <p:spPr>
            <a:xfrm>
              <a:off x="1899275" y="3153200"/>
              <a:ext cx="28750" cy="36075"/>
            </a:xfrm>
            <a:custGeom>
              <a:avLst/>
              <a:gdLst/>
              <a:ahLst/>
              <a:cxnLst/>
              <a:rect l="l" t="t" r="r" b="b"/>
              <a:pathLst>
                <a:path w="1150" h="1443" extrusionOk="0">
                  <a:moveTo>
                    <a:pt x="544" y="0"/>
                  </a:moveTo>
                  <a:cubicBezTo>
                    <a:pt x="523" y="0"/>
                    <a:pt x="496" y="24"/>
                    <a:pt x="476" y="58"/>
                  </a:cubicBezTo>
                  <a:lnTo>
                    <a:pt x="24" y="932"/>
                  </a:lnTo>
                  <a:lnTo>
                    <a:pt x="24" y="935"/>
                  </a:lnTo>
                  <a:cubicBezTo>
                    <a:pt x="17" y="945"/>
                    <a:pt x="13" y="956"/>
                    <a:pt x="10" y="966"/>
                  </a:cubicBezTo>
                  <a:cubicBezTo>
                    <a:pt x="10" y="970"/>
                    <a:pt x="7" y="973"/>
                    <a:pt x="7" y="976"/>
                  </a:cubicBezTo>
                  <a:cubicBezTo>
                    <a:pt x="3" y="993"/>
                    <a:pt x="0" y="1006"/>
                    <a:pt x="0" y="1020"/>
                  </a:cubicBezTo>
                  <a:cubicBezTo>
                    <a:pt x="0" y="1037"/>
                    <a:pt x="3" y="1047"/>
                    <a:pt x="7" y="1061"/>
                  </a:cubicBezTo>
                  <a:lnTo>
                    <a:pt x="10" y="1064"/>
                  </a:lnTo>
                  <a:cubicBezTo>
                    <a:pt x="13" y="1075"/>
                    <a:pt x="17" y="1081"/>
                    <a:pt x="24" y="1085"/>
                  </a:cubicBezTo>
                  <a:lnTo>
                    <a:pt x="476" y="1435"/>
                  </a:lnTo>
                  <a:cubicBezTo>
                    <a:pt x="482" y="1439"/>
                    <a:pt x="490" y="1442"/>
                    <a:pt x="496" y="1442"/>
                  </a:cubicBezTo>
                  <a:cubicBezTo>
                    <a:pt x="506" y="1442"/>
                    <a:pt x="513" y="1439"/>
                    <a:pt x="520" y="1435"/>
                  </a:cubicBezTo>
                  <a:cubicBezTo>
                    <a:pt x="540" y="1425"/>
                    <a:pt x="558" y="1401"/>
                    <a:pt x="571" y="1370"/>
                  </a:cubicBezTo>
                  <a:cubicBezTo>
                    <a:pt x="595" y="1312"/>
                    <a:pt x="592" y="1248"/>
                    <a:pt x="564" y="1227"/>
                  </a:cubicBezTo>
                  <a:lnTo>
                    <a:pt x="248" y="983"/>
                  </a:lnTo>
                  <a:lnTo>
                    <a:pt x="1081" y="500"/>
                  </a:lnTo>
                  <a:cubicBezTo>
                    <a:pt x="1118" y="480"/>
                    <a:pt x="1149" y="415"/>
                    <a:pt x="1149" y="358"/>
                  </a:cubicBezTo>
                  <a:cubicBezTo>
                    <a:pt x="1149" y="313"/>
                    <a:pt x="1132" y="286"/>
                    <a:pt x="1105" y="286"/>
                  </a:cubicBezTo>
                  <a:cubicBezTo>
                    <a:pt x="1098" y="286"/>
                    <a:pt x="1091" y="289"/>
                    <a:pt x="1081" y="292"/>
                  </a:cubicBezTo>
                  <a:lnTo>
                    <a:pt x="248" y="775"/>
                  </a:lnTo>
                  <a:lnTo>
                    <a:pt x="564" y="163"/>
                  </a:lnTo>
                  <a:cubicBezTo>
                    <a:pt x="592" y="109"/>
                    <a:pt x="595" y="44"/>
                    <a:pt x="571" y="14"/>
                  </a:cubicBezTo>
                  <a:cubicBezTo>
                    <a:pt x="564" y="7"/>
                    <a:pt x="554" y="0"/>
                    <a:pt x="544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7" name="Google Shape;1047;p31">
              <a:extLst>
                <a:ext uri="{FF2B5EF4-FFF2-40B4-BE49-F238E27FC236}">
                  <a16:creationId xmlns:a16="http://schemas.microsoft.com/office/drawing/2014/main" id="{677DFCF1-D143-E142-9122-5C0BCA34E619}"/>
                </a:ext>
              </a:extLst>
            </p:cNvPr>
            <p:cNvSpPr/>
            <p:nvPr/>
          </p:nvSpPr>
          <p:spPr>
            <a:xfrm>
              <a:off x="1942100" y="3126950"/>
              <a:ext cx="28675" cy="36050"/>
            </a:xfrm>
            <a:custGeom>
              <a:avLst/>
              <a:gdLst/>
              <a:ahLst/>
              <a:cxnLst/>
              <a:rect l="l" t="t" r="r" b="b"/>
              <a:pathLst>
                <a:path w="1147" h="1442" extrusionOk="0">
                  <a:moveTo>
                    <a:pt x="649" y="0"/>
                  </a:moveTo>
                  <a:cubicBezTo>
                    <a:pt x="626" y="0"/>
                    <a:pt x="596" y="27"/>
                    <a:pt x="575" y="71"/>
                  </a:cubicBezTo>
                  <a:cubicBezTo>
                    <a:pt x="551" y="129"/>
                    <a:pt x="555" y="194"/>
                    <a:pt x="582" y="214"/>
                  </a:cubicBezTo>
                  <a:lnTo>
                    <a:pt x="902" y="459"/>
                  </a:lnTo>
                  <a:lnTo>
                    <a:pt x="65" y="942"/>
                  </a:lnTo>
                  <a:cubicBezTo>
                    <a:pt x="28" y="962"/>
                    <a:pt x="1" y="1027"/>
                    <a:pt x="1" y="1085"/>
                  </a:cubicBezTo>
                  <a:cubicBezTo>
                    <a:pt x="1" y="1129"/>
                    <a:pt x="17" y="1156"/>
                    <a:pt x="42" y="1156"/>
                  </a:cubicBezTo>
                  <a:cubicBezTo>
                    <a:pt x="48" y="1156"/>
                    <a:pt x="58" y="1152"/>
                    <a:pt x="65" y="1149"/>
                  </a:cubicBezTo>
                  <a:lnTo>
                    <a:pt x="902" y="666"/>
                  </a:lnTo>
                  <a:lnTo>
                    <a:pt x="582" y="1278"/>
                  </a:lnTo>
                  <a:cubicBezTo>
                    <a:pt x="555" y="1333"/>
                    <a:pt x="551" y="1400"/>
                    <a:pt x="575" y="1428"/>
                  </a:cubicBezTo>
                  <a:cubicBezTo>
                    <a:pt x="585" y="1438"/>
                    <a:pt x="592" y="1441"/>
                    <a:pt x="602" y="1441"/>
                  </a:cubicBezTo>
                  <a:cubicBezTo>
                    <a:pt x="609" y="1441"/>
                    <a:pt x="619" y="1438"/>
                    <a:pt x="626" y="1435"/>
                  </a:cubicBezTo>
                  <a:cubicBezTo>
                    <a:pt x="643" y="1424"/>
                    <a:pt x="657" y="1408"/>
                    <a:pt x="670" y="1383"/>
                  </a:cubicBezTo>
                  <a:lnTo>
                    <a:pt x="1123" y="513"/>
                  </a:lnTo>
                  <a:lnTo>
                    <a:pt x="1126" y="510"/>
                  </a:lnTo>
                  <a:cubicBezTo>
                    <a:pt x="1129" y="499"/>
                    <a:pt x="1132" y="490"/>
                    <a:pt x="1136" y="476"/>
                  </a:cubicBezTo>
                  <a:cubicBezTo>
                    <a:pt x="1139" y="473"/>
                    <a:pt x="1139" y="469"/>
                    <a:pt x="1139" y="465"/>
                  </a:cubicBezTo>
                  <a:cubicBezTo>
                    <a:pt x="1143" y="452"/>
                    <a:pt x="1146" y="435"/>
                    <a:pt x="1146" y="421"/>
                  </a:cubicBezTo>
                  <a:cubicBezTo>
                    <a:pt x="1146" y="408"/>
                    <a:pt x="1143" y="394"/>
                    <a:pt x="1139" y="384"/>
                  </a:cubicBezTo>
                  <a:cubicBezTo>
                    <a:pt x="1139" y="380"/>
                    <a:pt x="1139" y="377"/>
                    <a:pt x="1136" y="377"/>
                  </a:cubicBezTo>
                  <a:cubicBezTo>
                    <a:pt x="1132" y="371"/>
                    <a:pt x="1129" y="363"/>
                    <a:pt x="1126" y="357"/>
                  </a:cubicBezTo>
                  <a:lnTo>
                    <a:pt x="1123" y="357"/>
                  </a:lnTo>
                  <a:lnTo>
                    <a:pt x="670" y="10"/>
                  </a:lnTo>
                  <a:cubicBezTo>
                    <a:pt x="663" y="3"/>
                    <a:pt x="657" y="0"/>
                    <a:pt x="649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8" name="Google Shape;1048;p31">
              <a:extLst>
                <a:ext uri="{FF2B5EF4-FFF2-40B4-BE49-F238E27FC236}">
                  <a16:creationId xmlns:a16="http://schemas.microsoft.com/office/drawing/2014/main" id="{BD10661D-8513-3543-8AD5-F161633C7FF7}"/>
                </a:ext>
              </a:extLst>
            </p:cNvPr>
            <p:cNvSpPr/>
            <p:nvPr/>
          </p:nvSpPr>
          <p:spPr>
            <a:xfrm>
              <a:off x="1987650" y="3089525"/>
              <a:ext cx="25875" cy="51625"/>
            </a:xfrm>
            <a:custGeom>
              <a:avLst/>
              <a:gdLst/>
              <a:ahLst/>
              <a:cxnLst/>
              <a:rect l="l" t="t" r="r" b="b"/>
              <a:pathLst>
                <a:path w="1035" h="2065" extrusionOk="0">
                  <a:moveTo>
                    <a:pt x="956" y="1"/>
                  </a:moveTo>
                  <a:cubicBezTo>
                    <a:pt x="942" y="1"/>
                    <a:pt x="922" y="15"/>
                    <a:pt x="912" y="45"/>
                  </a:cubicBezTo>
                  <a:lnTo>
                    <a:pt x="796" y="324"/>
                  </a:lnTo>
                  <a:lnTo>
                    <a:pt x="765" y="324"/>
                  </a:lnTo>
                  <a:cubicBezTo>
                    <a:pt x="578" y="324"/>
                    <a:pt x="357" y="511"/>
                    <a:pt x="205" y="830"/>
                  </a:cubicBezTo>
                  <a:cubicBezTo>
                    <a:pt x="1" y="1269"/>
                    <a:pt x="1" y="1789"/>
                    <a:pt x="205" y="1987"/>
                  </a:cubicBezTo>
                  <a:cubicBezTo>
                    <a:pt x="263" y="2041"/>
                    <a:pt x="324" y="2064"/>
                    <a:pt x="395" y="2064"/>
                  </a:cubicBezTo>
                  <a:cubicBezTo>
                    <a:pt x="453" y="2064"/>
                    <a:pt x="517" y="2044"/>
                    <a:pt x="582" y="2010"/>
                  </a:cubicBezTo>
                  <a:cubicBezTo>
                    <a:pt x="718" y="1932"/>
                    <a:pt x="854" y="1772"/>
                    <a:pt x="956" y="1554"/>
                  </a:cubicBezTo>
                  <a:cubicBezTo>
                    <a:pt x="983" y="1497"/>
                    <a:pt x="983" y="1432"/>
                    <a:pt x="956" y="1408"/>
                  </a:cubicBezTo>
                  <a:cubicBezTo>
                    <a:pt x="949" y="1402"/>
                    <a:pt x="939" y="1398"/>
                    <a:pt x="933" y="1398"/>
                  </a:cubicBezTo>
                  <a:cubicBezTo>
                    <a:pt x="908" y="1398"/>
                    <a:pt x="881" y="1422"/>
                    <a:pt x="861" y="1463"/>
                  </a:cubicBezTo>
                  <a:cubicBezTo>
                    <a:pt x="749" y="1701"/>
                    <a:pt x="582" y="1844"/>
                    <a:pt x="443" y="1844"/>
                  </a:cubicBezTo>
                  <a:cubicBezTo>
                    <a:pt x="388" y="1844"/>
                    <a:pt x="341" y="1827"/>
                    <a:pt x="300" y="1786"/>
                  </a:cubicBezTo>
                  <a:cubicBezTo>
                    <a:pt x="147" y="1636"/>
                    <a:pt x="147" y="1248"/>
                    <a:pt x="300" y="922"/>
                  </a:cubicBezTo>
                  <a:cubicBezTo>
                    <a:pt x="412" y="691"/>
                    <a:pt x="569" y="551"/>
                    <a:pt x="708" y="545"/>
                  </a:cubicBezTo>
                  <a:lnTo>
                    <a:pt x="708" y="545"/>
                  </a:lnTo>
                  <a:lnTo>
                    <a:pt x="619" y="755"/>
                  </a:lnTo>
                  <a:cubicBezTo>
                    <a:pt x="602" y="799"/>
                    <a:pt x="613" y="844"/>
                    <a:pt x="636" y="844"/>
                  </a:cubicBezTo>
                  <a:cubicBezTo>
                    <a:pt x="643" y="844"/>
                    <a:pt x="647" y="840"/>
                    <a:pt x="654" y="837"/>
                  </a:cubicBezTo>
                  <a:lnTo>
                    <a:pt x="994" y="616"/>
                  </a:lnTo>
                  <a:cubicBezTo>
                    <a:pt x="1017" y="600"/>
                    <a:pt x="1035" y="559"/>
                    <a:pt x="1030" y="521"/>
                  </a:cubicBezTo>
                  <a:lnTo>
                    <a:pt x="983" y="35"/>
                  </a:lnTo>
                  <a:cubicBezTo>
                    <a:pt x="980" y="11"/>
                    <a:pt x="969" y="1"/>
                    <a:pt x="956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9" name="Google Shape;1049;p31">
              <a:extLst>
                <a:ext uri="{FF2B5EF4-FFF2-40B4-BE49-F238E27FC236}">
                  <a16:creationId xmlns:a16="http://schemas.microsoft.com/office/drawing/2014/main" id="{5A154B6D-C804-6648-AC67-550060437276}"/>
                </a:ext>
              </a:extLst>
            </p:cNvPr>
            <p:cNvSpPr/>
            <p:nvPr/>
          </p:nvSpPr>
          <p:spPr>
            <a:xfrm>
              <a:off x="2221475" y="2895150"/>
              <a:ext cx="23575" cy="46700"/>
            </a:xfrm>
            <a:custGeom>
              <a:avLst/>
              <a:gdLst/>
              <a:ahLst/>
              <a:cxnLst/>
              <a:rect l="l" t="t" r="r" b="b"/>
              <a:pathLst>
                <a:path w="943" h="1868" extrusionOk="0">
                  <a:moveTo>
                    <a:pt x="874" y="0"/>
                  </a:moveTo>
                  <a:cubicBezTo>
                    <a:pt x="841" y="0"/>
                    <a:pt x="803" y="31"/>
                    <a:pt x="775" y="89"/>
                  </a:cubicBezTo>
                  <a:lnTo>
                    <a:pt x="469" y="732"/>
                  </a:lnTo>
                  <a:lnTo>
                    <a:pt x="167" y="439"/>
                  </a:lnTo>
                  <a:cubicBezTo>
                    <a:pt x="157" y="432"/>
                    <a:pt x="147" y="426"/>
                    <a:pt x="133" y="426"/>
                  </a:cubicBezTo>
                  <a:cubicBezTo>
                    <a:pt x="102" y="426"/>
                    <a:pt x="61" y="460"/>
                    <a:pt x="38" y="514"/>
                  </a:cubicBezTo>
                  <a:cubicBezTo>
                    <a:pt x="0" y="592"/>
                    <a:pt x="0" y="680"/>
                    <a:pt x="38" y="714"/>
                  </a:cubicBezTo>
                  <a:lnTo>
                    <a:pt x="340" y="1007"/>
                  </a:lnTo>
                  <a:lnTo>
                    <a:pt x="38" y="1653"/>
                  </a:lnTo>
                  <a:cubicBezTo>
                    <a:pt x="0" y="1728"/>
                    <a:pt x="0" y="1819"/>
                    <a:pt x="38" y="1853"/>
                  </a:cubicBezTo>
                  <a:cubicBezTo>
                    <a:pt x="45" y="1863"/>
                    <a:pt x="58" y="1867"/>
                    <a:pt x="69" y="1867"/>
                  </a:cubicBezTo>
                  <a:cubicBezTo>
                    <a:pt x="79" y="1867"/>
                    <a:pt x="92" y="1863"/>
                    <a:pt x="102" y="1857"/>
                  </a:cubicBezTo>
                  <a:cubicBezTo>
                    <a:pt x="127" y="1843"/>
                    <a:pt x="150" y="1816"/>
                    <a:pt x="167" y="1778"/>
                  </a:cubicBezTo>
                  <a:lnTo>
                    <a:pt x="469" y="1133"/>
                  </a:lnTo>
                  <a:lnTo>
                    <a:pt x="775" y="1425"/>
                  </a:lnTo>
                  <a:cubicBezTo>
                    <a:pt x="786" y="1435"/>
                    <a:pt x="796" y="1439"/>
                    <a:pt x="810" y="1439"/>
                  </a:cubicBezTo>
                  <a:cubicBezTo>
                    <a:pt x="820" y="1439"/>
                    <a:pt x="830" y="1439"/>
                    <a:pt x="841" y="1432"/>
                  </a:cubicBezTo>
                  <a:cubicBezTo>
                    <a:pt x="864" y="1419"/>
                    <a:pt x="888" y="1391"/>
                    <a:pt x="905" y="1350"/>
                  </a:cubicBezTo>
                  <a:cubicBezTo>
                    <a:pt x="943" y="1276"/>
                    <a:pt x="943" y="1187"/>
                    <a:pt x="905" y="1149"/>
                  </a:cubicBezTo>
                  <a:lnTo>
                    <a:pt x="602" y="857"/>
                  </a:lnTo>
                  <a:lnTo>
                    <a:pt x="905" y="215"/>
                  </a:lnTo>
                  <a:cubicBezTo>
                    <a:pt x="943" y="137"/>
                    <a:pt x="943" y="48"/>
                    <a:pt x="905" y="14"/>
                  </a:cubicBezTo>
                  <a:cubicBezTo>
                    <a:pt x="894" y="4"/>
                    <a:pt x="885" y="0"/>
                    <a:pt x="874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" name="Google Shape;1050;p31">
              <a:extLst>
                <a:ext uri="{FF2B5EF4-FFF2-40B4-BE49-F238E27FC236}">
                  <a16:creationId xmlns:a16="http://schemas.microsoft.com/office/drawing/2014/main" id="{FDACAE37-319F-1441-8E0B-262F3DCCBBF0}"/>
                </a:ext>
              </a:extLst>
            </p:cNvPr>
            <p:cNvSpPr/>
            <p:nvPr/>
          </p:nvSpPr>
          <p:spPr>
            <a:xfrm>
              <a:off x="2039925" y="2368575"/>
              <a:ext cx="1222100" cy="751125"/>
            </a:xfrm>
            <a:custGeom>
              <a:avLst/>
              <a:gdLst/>
              <a:ahLst/>
              <a:cxnLst/>
              <a:rect l="l" t="t" r="r" b="b"/>
              <a:pathLst>
                <a:path w="48884" h="30045" extrusionOk="0">
                  <a:moveTo>
                    <a:pt x="48587" y="1"/>
                  </a:moveTo>
                  <a:cubicBezTo>
                    <a:pt x="48516" y="1"/>
                    <a:pt x="48435" y="24"/>
                    <a:pt x="48349" y="73"/>
                  </a:cubicBezTo>
                  <a:lnTo>
                    <a:pt x="531" y="27666"/>
                  </a:lnTo>
                  <a:cubicBezTo>
                    <a:pt x="238" y="27836"/>
                    <a:pt x="0" y="28250"/>
                    <a:pt x="0" y="28587"/>
                  </a:cubicBezTo>
                  <a:lnTo>
                    <a:pt x="0" y="29665"/>
                  </a:lnTo>
                  <a:cubicBezTo>
                    <a:pt x="0" y="29906"/>
                    <a:pt x="120" y="30044"/>
                    <a:pt x="293" y="30044"/>
                  </a:cubicBezTo>
                  <a:cubicBezTo>
                    <a:pt x="365" y="30044"/>
                    <a:pt x="445" y="30021"/>
                    <a:pt x="531" y="29971"/>
                  </a:cubicBezTo>
                  <a:lnTo>
                    <a:pt x="48349" y="2378"/>
                  </a:lnTo>
                  <a:cubicBezTo>
                    <a:pt x="48645" y="2208"/>
                    <a:pt x="48883" y="1797"/>
                    <a:pt x="48883" y="1457"/>
                  </a:cubicBezTo>
                  <a:lnTo>
                    <a:pt x="48883" y="379"/>
                  </a:lnTo>
                  <a:cubicBezTo>
                    <a:pt x="48883" y="140"/>
                    <a:pt x="48763" y="1"/>
                    <a:pt x="48587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" name="Google Shape;1051;p31">
              <a:extLst>
                <a:ext uri="{FF2B5EF4-FFF2-40B4-BE49-F238E27FC236}">
                  <a16:creationId xmlns:a16="http://schemas.microsoft.com/office/drawing/2014/main" id="{AB78EA84-32FB-0447-AA58-CD227E014427}"/>
                </a:ext>
              </a:extLst>
            </p:cNvPr>
            <p:cNvSpPr/>
            <p:nvPr/>
          </p:nvSpPr>
          <p:spPr>
            <a:xfrm>
              <a:off x="3224325" y="2383975"/>
              <a:ext cx="30625" cy="43900"/>
            </a:xfrm>
            <a:custGeom>
              <a:avLst/>
              <a:gdLst/>
              <a:ahLst/>
              <a:cxnLst/>
              <a:rect l="l" t="t" r="r" b="b"/>
              <a:pathLst>
                <a:path w="1225" h="1756" extrusionOk="0">
                  <a:moveTo>
                    <a:pt x="633" y="11"/>
                  </a:moveTo>
                  <a:cubicBezTo>
                    <a:pt x="647" y="11"/>
                    <a:pt x="654" y="14"/>
                    <a:pt x="660" y="28"/>
                  </a:cubicBezTo>
                  <a:lnTo>
                    <a:pt x="800" y="324"/>
                  </a:lnTo>
                  <a:cubicBezTo>
                    <a:pt x="807" y="339"/>
                    <a:pt x="820" y="349"/>
                    <a:pt x="835" y="349"/>
                  </a:cubicBezTo>
                  <a:cubicBezTo>
                    <a:pt x="840" y="349"/>
                    <a:pt x="846" y="347"/>
                    <a:pt x="851" y="345"/>
                  </a:cubicBezTo>
                  <a:lnTo>
                    <a:pt x="1164" y="226"/>
                  </a:lnTo>
                  <a:cubicBezTo>
                    <a:pt x="1168" y="223"/>
                    <a:pt x="1173" y="222"/>
                    <a:pt x="1177" y="222"/>
                  </a:cubicBezTo>
                  <a:cubicBezTo>
                    <a:pt x="1184" y="222"/>
                    <a:pt x="1191" y="226"/>
                    <a:pt x="1198" y="232"/>
                  </a:cubicBezTo>
                  <a:cubicBezTo>
                    <a:pt x="1211" y="249"/>
                    <a:pt x="1214" y="290"/>
                    <a:pt x="1190" y="337"/>
                  </a:cubicBezTo>
                  <a:lnTo>
                    <a:pt x="966" y="759"/>
                  </a:lnTo>
                  <a:cubicBezTo>
                    <a:pt x="949" y="789"/>
                    <a:pt x="942" y="820"/>
                    <a:pt x="946" y="844"/>
                  </a:cubicBezTo>
                  <a:lnTo>
                    <a:pt x="1000" y="1228"/>
                  </a:lnTo>
                  <a:cubicBezTo>
                    <a:pt x="1007" y="1269"/>
                    <a:pt x="983" y="1313"/>
                    <a:pt x="960" y="1337"/>
                  </a:cubicBezTo>
                  <a:cubicBezTo>
                    <a:pt x="948" y="1351"/>
                    <a:pt x="937" y="1358"/>
                    <a:pt x="926" y="1358"/>
                  </a:cubicBezTo>
                  <a:cubicBezTo>
                    <a:pt x="923" y="1358"/>
                    <a:pt x="921" y="1358"/>
                    <a:pt x="919" y="1357"/>
                  </a:cubicBezTo>
                  <a:lnTo>
                    <a:pt x="640" y="1324"/>
                  </a:lnTo>
                  <a:cubicBezTo>
                    <a:pt x="619" y="1324"/>
                    <a:pt x="596" y="1334"/>
                    <a:pt x="579" y="1357"/>
                  </a:cubicBezTo>
                  <a:lnTo>
                    <a:pt x="300" y="1715"/>
                  </a:lnTo>
                  <a:cubicBezTo>
                    <a:pt x="284" y="1736"/>
                    <a:pt x="265" y="1747"/>
                    <a:pt x="250" y="1747"/>
                  </a:cubicBezTo>
                  <a:cubicBezTo>
                    <a:pt x="246" y="1747"/>
                    <a:pt x="242" y="1746"/>
                    <a:pt x="239" y="1745"/>
                  </a:cubicBezTo>
                  <a:cubicBezTo>
                    <a:pt x="225" y="1738"/>
                    <a:pt x="215" y="1715"/>
                    <a:pt x="219" y="1684"/>
                  </a:cubicBezTo>
                  <a:lnTo>
                    <a:pt x="273" y="1238"/>
                  </a:lnTo>
                  <a:cubicBezTo>
                    <a:pt x="276" y="1211"/>
                    <a:pt x="269" y="1184"/>
                    <a:pt x="252" y="1174"/>
                  </a:cubicBezTo>
                  <a:lnTo>
                    <a:pt x="28" y="1011"/>
                  </a:lnTo>
                  <a:cubicBezTo>
                    <a:pt x="18" y="1004"/>
                    <a:pt x="11" y="987"/>
                    <a:pt x="11" y="970"/>
                  </a:cubicBezTo>
                  <a:cubicBezTo>
                    <a:pt x="11" y="929"/>
                    <a:pt x="31" y="885"/>
                    <a:pt x="62" y="861"/>
                  </a:cubicBezTo>
                  <a:lnTo>
                    <a:pt x="375" y="620"/>
                  </a:lnTo>
                  <a:cubicBezTo>
                    <a:pt x="395" y="606"/>
                    <a:pt x="412" y="579"/>
                    <a:pt x="423" y="549"/>
                  </a:cubicBezTo>
                  <a:lnTo>
                    <a:pt x="561" y="89"/>
                  </a:lnTo>
                  <a:cubicBezTo>
                    <a:pt x="575" y="42"/>
                    <a:pt x="610" y="11"/>
                    <a:pt x="633" y="11"/>
                  </a:cubicBezTo>
                  <a:close/>
                  <a:moveTo>
                    <a:pt x="636" y="1"/>
                  </a:moveTo>
                  <a:cubicBezTo>
                    <a:pt x="634" y="1"/>
                    <a:pt x="632" y="1"/>
                    <a:pt x="630" y="1"/>
                  </a:cubicBezTo>
                  <a:cubicBezTo>
                    <a:pt x="599" y="1"/>
                    <a:pt x="565" y="39"/>
                    <a:pt x="552" y="86"/>
                  </a:cubicBezTo>
                  <a:lnTo>
                    <a:pt x="412" y="545"/>
                  </a:lnTo>
                  <a:cubicBezTo>
                    <a:pt x="402" y="572"/>
                    <a:pt x="385" y="599"/>
                    <a:pt x="368" y="613"/>
                  </a:cubicBezTo>
                  <a:lnTo>
                    <a:pt x="55" y="855"/>
                  </a:lnTo>
                  <a:cubicBezTo>
                    <a:pt x="18" y="882"/>
                    <a:pt x="1" y="932"/>
                    <a:pt x="1" y="970"/>
                  </a:cubicBezTo>
                  <a:cubicBezTo>
                    <a:pt x="1" y="990"/>
                    <a:pt x="7" y="1011"/>
                    <a:pt x="21" y="1018"/>
                  </a:cubicBezTo>
                  <a:lnTo>
                    <a:pt x="249" y="1181"/>
                  </a:lnTo>
                  <a:cubicBezTo>
                    <a:pt x="259" y="1191"/>
                    <a:pt x="266" y="1211"/>
                    <a:pt x="263" y="1238"/>
                  </a:cubicBezTo>
                  <a:lnTo>
                    <a:pt x="208" y="1684"/>
                  </a:lnTo>
                  <a:cubicBezTo>
                    <a:pt x="205" y="1718"/>
                    <a:pt x="215" y="1745"/>
                    <a:pt x="235" y="1756"/>
                  </a:cubicBezTo>
                  <a:lnTo>
                    <a:pt x="249" y="1756"/>
                  </a:lnTo>
                  <a:cubicBezTo>
                    <a:pt x="269" y="1756"/>
                    <a:pt x="290" y="1745"/>
                    <a:pt x="307" y="1721"/>
                  </a:cubicBezTo>
                  <a:lnTo>
                    <a:pt x="586" y="1365"/>
                  </a:lnTo>
                  <a:cubicBezTo>
                    <a:pt x="602" y="1344"/>
                    <a:pt x="623" y="1334"/>
                    <a:pt x="636" y="1334"/>
                  </a:cubicBezTo>
                  <a:lnTo>
                    <a:pt x="915" y="1368"/>
                  </a:lnTo>
                  <a:cubicBezTo>
                    <a:pt x="918" y="1369"/>
                    <a:pt x="921" y="1369"/>
                    <a:pt x="924" y="1369"/>
                  </a:cubicBezTo>
                  <a:cubicBezTo>
                    <a:pt x="939" y="1369"/>
                    <a:pt x="955" y="1362"/>
                    <a:pt x="966" y="1348"/>
                  </a:cubicBezTo>
                  <a:cubicBezTo>
                    <a:pt x="994" y="1320"/>
                    <a:pt x="1017" y="1273"/>
                    <a:pt x="1010" y="1228"/>
                  </a:cubicBezTo>
                  <a:lnTo>
                    <a:pt x="956" y="844"/>
                  </a:lnTo>
                  <a:cubicBezTo>
                    <a:pt x="953" y="820"/>
                    <a:pt x="960" y="789"/>
                    <a:pt x="973" y="766"/>
                  </a:cubicBezTo>
                  <a:lnTo>
                    <a:pt x="1201" y="341"/>
                  </a:lnTo>
                  <a:cubicBezTo>
                    <a:pt x="1225" y="297"/>
                    <a:pt x="1225" y="249"/>
                    <a:pt x="1204" y="226"/>
                  </a:cubicBezTo>
                  <a:cubicBezTo>
                    <a:pt x="1197" y="216"/>
                    <a:pt x="1188" y="212"/>
                    <a:pt x="1177" y="212"/>
                  </a:cubicBezTo>
                  <a:cubicBezTo>
                    <a:pt x="1171" y="212"/>
                    <a:pt x="1166" y="213"/>
                    <a:pt x="1160" y="215"/>
                  </a:cubicBezTo>
                  <a:lnTo>
                    <a:pt x="847" y="334"/>
                  </a:lnTo>
                  <a:cubicBezTo>
                    <a:pt x="842" y="336"/>
                    <a:pt x="837" y="337"/>
                    <a:pt x="833" y="337"/>
                  </a:cubicBezTo>
                  <a:cubicBezTo>
                    <a:pt x="823" y="337"/>
                    <a:pt x="815" y="332"/>
                    <a:pt x="810" y="320"/>
                  </a:cubicBezTo>
                  <a:lnTo>
                    <a:pt x="667" y="25"/>
                  </a:lnTo>
                  <a:cubicBezTo>
                    <a:pt x="661" y="10"/>
                    <a:pt x="650" y="1"/>
                    <a:pt x="636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" name="Google Shape;1052;p31">
              <a:extLst>
                <a:ext uri="{FF2B5EF4-FFF2-40B4-BE49-F238E27FC236}">
                  <a16:creationId xmlns:a16="http://schemas.microsoft.com/office/drawing/2014/main" id="{7085992A-FE3E-144B-9F4E-47F2326E84D1}"/>
                </a:ext>
              </a:extLst>
            </p:cNvPr>
            <p:cNvSpPr/>
            <p:nvPr/>
          </p:nvSpPr>
          <p:spPr>
            <a:xfrm>
              <a:off x="3272350" y="2336300"/>
              <a:ext cx="47975" cy="30800"/>
            </a:xfrm>
            <a:custGeom>
              <a:avLst/>
              <a:gdLst/>
              <a:ahLst/>
              <a:cxnLst/>
              <a:rect l="l" t="t" r="r" b="b"/>
              <a:pathLst>
                <a:path w="1919" h="1232" extrusionOk="0">
                  <a:moveTo>
                    <a:pt x="1708" y="1"/>
                  </a:moveTo>
                  <a:cubicBezTo>
                    <a:pt x="1677" y="1"/>
                    <a:pt x="1646" y="8"/>
                    <a:pt x="1615" y="24"/>
                  </a:cubicBezTo>
                  <a:lnTo>
                    <a:pt x="120" y="888"/>
                  </a:lnTo>
                  <a:cubicBezTo>
                    <a:pt x="32" y="939"/>
                    <a:pt x="1" y="1052"/>
                    <a:pt x="52" y="1140"/>
                  </a:cubicBezTo>
                  <a:cubicBezTo>
                    <a:pt x="85" y="1201"/>
                    <a:pt x="147" y="1232"/>
                    <a:pt x="211" y="1232"/>
                  </a:cubicBezTo>
                  <a:cubicBezTo>
                    <a:pt x="242" y="1232"/>
                    <a:pt x="276" y="1224"/>
                    <a:pt x="303" y="1207"/>
                  </a:cubicBezTo>
                  <a:lnTo>
                    <a:pt x="1799" y="344"/>
                  </a:lnTo>
                  <a:cubicBezTo>
                    <a:pt x="1888" y="293"/>
                    <a:pt x="1918" y="181"/>
                    <a:pt x="1867" y="93"/>
                  </a:cubicBezTo>
                  <a:cubicBezTo>
                    <a:pt x="1833" y="35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" name="Google Shape;1053;p31">
              <a:extLst>
                <a:ext uri="{FF2B5EF4-FFF2-40B4-BE49-F238E27FC236}">
                  <a16:creationId xmlns:a16="http://schemas.microsoft.com/office/drawing/2014/main" id="{5FA0540E-3CEE-6742-A31A-CB5ACE2131E6}"/>
                </a:ext>
              </a:extLst>
            </p:cNvPr>
            <p:cNvSpPr/>
            <p:nvPr/>
          </p:nvSpPr>
          <p:spPr>
            <a:xfrm>
              <a:off x="3272350" y="2357900"/>
              <a:ext cx="47975" cy="30875"/>
            </a:xfrm>
            <a:custGeom>
              <a:avLst/>
              <a:gdLst/>
              <a:ahLst/>
              <a:cxnLst/>
              <a:rect l="l" t="t" r="r" b="b"/>
              <a:pathLst>
                <a:path w="1919" h="1235" extrusionOk="0">
                  <a:moveTo>
                    <a:pt x="1708" y="1"/>
                  </a:moveTo>
                  <a:cubicBezTo>
                    <a:pt x="1677" y="1"/>
                    <a:pt x="1646" y="7"/>
                    <a:pt x="1615" y="24"/>
                  </a:cubicBezTo>
                  <a:lnTo>
                    <a:pt x="120" y="891"/>
                  </a:lnTo>
                  <a:cubicBezTo>
                    <a:pt x="32" y="942"/>
                    <a:pt x="1" y="1054"/>
                    <a:pt x="52" y="1143"/>
                  </a:cubicBezTo>
                  <a:cubicBezTo>
                    <a:pt x="85" y="1200"/>
                    <a:pt x="147" y="1234"/>
                    <a:pt x="211" y="1234"/>
                  </a:cubicBezTo>
                  <a:cubicBezTo>
                    <a:pt x="242" y="1234"/>
                    <a:pt x="276" y="1225"/>
                    <a:pt x="303" y="1207"/>
                  </a:cubicBezTo>
                  <a:lnTo>
                    <a:pt x="1799" y="343"/>
                  </a:lnTo>
                  <a:cubicBezTo>
                    <a:pt x="1888" y="293"/>
                    <a:pt x="1918" y="180"/>
                    <a:pt x="1867" y="92"/>
                  </a:cubicBezTo>
                  <a:cubicBezTo>
                    <a:pt x="1833" y="34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" name="Google Shape;1054;p31">
              <a:extLst>
                <a:ext uri="{FF2B5EF4-FFF2-40B4-BE49-F238E27FC236}">
                  <a16:creationId xmlns:a16="http://schemas.microsoft.com/office/drawing/2014/main" id="{1655A354-9104-DA4A-A124-5DEC385B3266}"/>
                </a:ext>
              </a:extLst>
            </p:cNvPr>
            <p:cNvSpPr/>
            <p:nvPr/>
          </p:nvSpPr>
          <p:spPr>
            <a:xfrm>
              <a:off x="3272350" y="2379475"/>
              <a:ext cx="47975" cy="30875"/>
            </a:xfrm>
            <a:custGeom>
              <a:avLst/>
              <a:gdLst/>
              <a:ahLst/>
              <a:cxnLst/>
              <a:rect l="l" t="t" r="r" b="b"/>
              <a:pathLst>
                <a:path w="1919" h="1235" extrusionOk="0">
                  <a:moveTo>
                    <a:pt x="1708" y="1"/>
                  </a:moveTo>
                  <a:cubicBezTo>
                    <a:pt x="1677" y="1"/>
                    <a:pt x="1646" y="11"/>
                    <a:pt x="1615" y="28"/>
                  </a:cubicBezTo>
                  <a:lnTo>
                    <a:pt x="120" y="892"/>
                  </a:lnTo>
                  <a:cubicBezTo>
                    <a:pt x="32" y="943"/>
                    <a:pt x="1" y="1055"/>
                    <a:pt x="52" y="1143"/>
                  </a:cubicBezTo>
                  <a:cubicBezTo>
                    <a:pt x="85" y="1201"/>
                    <a:pt x="147" y="1235"/>
                    <a:pt x="211" y="1235"/>
                  </a:cubicBezTo>
                  <a:cubicBezTo>
                    <a:pt x="242" y="1235"/>
                    <a:pt x="276" y="1228"/>
                    <a:pt x="303" y="1211"/>
                  </a:cubicBezTo>
                  <a:lnTo>
                    <a:pt x="1799" y="344"/>
                  </a:lnTo>
                  <a:cubicBezTo>
                    <a:pt x="1888" y="296"/>
                    <a:pt x="1918" y="181"/>
                    <a:pt x="1867" y="92"/>
                  </a:cubicBezTo>
                  <a:cubicBezTo>
                    <a:pt x="1833" y="35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" name="Google Shape;1055;p31">
              <a:extLst>
                <a:ext uri="{FF2B5EF4-FFF2-40B4-BE49-F238E27FC236}">
                  <a16:creationId xmlns:a16="http://schemas.microsoft.com/office/drawing/2014/main" id="{559A761F-1922-B648-8DA4-05932BA78311}"/>
                </a:ext>
              </a:extLst>
            </p:cNvPr>
            <p:cNvSpPr/>
            <p:nvPr/>
          </p:nvSpPr>
          <p:spPr>
            <a:xfrm>
              <a:off x="1840350" y="3139925"/>
              <a:ext cx="25025" cy="100850"/>
            </a:xfrm>
            <a:custGeom>
              <a:avLst/>
              <a:gdLst/>
              <a:ahLst/>
              <a:cxnLst/>
              <a:rect l="l" t="t" r="r" b="b"/>
              <a:pathLst>
                <a:path w="1001" h="4034" extrusionOk="0">
                  <a:moveTo>
                    <a:pt x="1" y="1"/>
                  </a:moveTo>
                  <a:lnTo>
                    <a:pt x="1" y="3455"/>
                  </a:lnTo>
                  <a:lnTo>
                    <a:pt x="1000" y="4033"/>
                  </a:lnTo>
                  <a:lnTo>
                    <a:pt x="1000" y="57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" name="Google Shape;1056;p31">
              <a:extLst>
                <a:ext uri="{FF2B5EF4-FFF2-40B4-BE49-F238E27FC236}">
                  <a16:creationId xmlns:a16="http://schemas.microsoft.com/office/drawing/2014/main" id="{1E488BF5-599F-7547-A806-DF1895333FAF}"/>
                </a:ext>
              </a:extLst>
            </p:cNvPr>
            <p:cNvSpPr/>
            <p:nvPr/>
          </p:nvSpPr>
          <p:spPr>
            <a:xfrm>
              <a:off x="1915150" y="3304200"/>
              <a:ext cx="299300" cy="967500"/>
            </a:xfrm>
            <a:custGeom>
              <a:avLst/>
              <a:gdLst/>
              <a:ahLst/>
              <a:cxnLst/>
              <a:rect l="l" t="t" r="r" b="b"/>
              <a:pathLst>
                <a:path w="11972" h="38700" extrusionOk="0">
                  <a:moveTo>
                    <a:pt x="11678" y="0"/>
                  </a:moveTo>
                  <a:cubicBezTo>
                    <a:pt x="11606" y="0"/>
                    <a:pt x="11526" y="24"/>
                    <a:pt x="11441" y="73"/>
                  </a:cubicBezTo>
                  <a:lnTo>
                    <a:pt x="531" y="6369"/>
                  </a:lnTo>
                  <a:cubicBezTo>
                    <a:pt x="238" y="6540"/>
                    <a:pt x="1" y="6954"/>
                    <a:pt x="1" y="7291"/>
                  </a:cubicBezTo>
                  <a:lnTo>
                    <a:pt x="1" y="38321"/>
                  </a:lnTo>
                  <a:cubicBezTo>
                    <a:pt x="1" y="38560"/>
                    <a:pt x="121" y="38700"/>
                    <a:pt x="295" y="38700"/>
                  </a:cubicBezTo>
                  <a:cubicBezTo>
                    <a:pt x="366" y="38700"/>
                    <a:pt x="446" y="38676"/>
                    <a:pt x="531" y="38627"/>
                  </a:cubicBezTo>
                  <a:lnTo>
                    <a:pt x="11441" y="32327"/>
                  </a:lnTo>
                  <a:cubicBezTo>
                    <a:pt x="11733" y="32161"/>
                    <a:pt x="11972" y="31745"/>
                    <a:pt x="11972" y="31409"/>
                  </a:cubicBezTo>
                  <a:lnTo>
                    <a:pt x="11972" y="379"/>
                  </a:lnTo>
                  <a:cubicBezTo>
                    <a:pt x="11972" y="140"/>
                    <a:pt x="11852" y="0"/>
                    <a:pt x="11678" y="0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7" name="Google Shape;1057;p31">
              <a:extLst>
                <a:ext uri="{FF2B5EF4-FFF2-40B4-BE49-F238E27FC236}">
                  <a16:creationId xmlns:a16="http://schemas.microsoft.com/office/drawing/2014/main" id="{7F1AEA20-7DCA-6344-A611-174BCC59AFD2}"/>
                </a:ext>
              </a:extLst>
            </p:cNvPr>
            <p:cNvSpPr/>
            <p:nvPr/>
          </p:nvSpPr>
          <p:spPr>
            <a:xfrm>
              <a:off x="1965050" y="3390500"/>
              <a:ext cx="199500" cy="132525"/>
            </a:xfrm>
            <a:custGeom>
              <a:avLst/>
              <a:gdLst/>
              <a:ahLst/>
              <a:cxnLst/>
              <a:rect l="l" t="t" r="r" b="b"/>
              <a:pathLst>
                <a:path w="7980" h="5301" extrusionOk="0">
                  <a:moveTo>
                    <a:pt x="7697" y="0"/>
                  </a:moveTo>
                  <a:cubicBezTo>
                    <a:pt x="7623" y="0"/>
                    <a:pt x="7539" y="24"/>
                    <a:pt x="7449" y="75"/>
                  </a:cubicBezTo>
                  <a:lnTo>
                    <a:pt x="531" y="4070"/>
                  </a:lnTo>
                  <a:cubicBezTo>
                    <a:pt x="238" y="4240"/>
                    <a:pt x="1" y="4635"/>
                    <a:pt x="1" y="4954"/>
                  </a:cubicBezTo>
                  <a:cubicBezTo>
                    <a:pt x="1" y="5175"/>
                    <a:pt x="114" y="5300"/>
                    <a:pt x="281" y="5300"/>
                  </a:cubicBezTo>
                  <a:cubicBezTo>
                    <a:pt x="355" y="5300"/>
                    <a:pt x="441" y="5275"/>
                    <a:pt x="531" y="5222"/>
                  </a:cubicBezTo>
                  <a:lnTo>
                    <a:pt x="7449" y="1228"/>
                  </a:lnTo>
                  <a:cubicBezTo>
                    <a:pt x="7742" y="1058"/>
                    <a:pt x="7980" y="664"/>
                    <a:pt x="7980" y="347"/>
                  </a:cubicBezTo>
                  <a:cubicBezTo>
                    <a:pt x="7980" y="125"/>
                    <a:pt x="7865" y="0"/>
                    <a:pt x="7697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8" name="Google Shape;1058;p31">
              <a:extLst>
                <a:ext uri="{FF2B5EF4-FFF2-40B4-BE49-F238E27FC236}">
                  <a16:creationId xmlns:a16="http://schemas.microsoft.com/office/drawing/2014/main" id="{33406E5E-ACC2-9448-A491-CD48615BCE51}"/>
                </a:ext>
              </a:extLst>
            </p:cNvPr>
            <p:cNvSpPr/>
            <p:nvPr/>
          </p:nvSpPr>
          <p:spPr>
            <a:xfrm>
              <a:off x="1965050" y="3546650"/>
              <a:ext cx="24925" cy="36200"/>
            </a:xfrm>
            <a:custGeom>
              <a:avLst/>
              <a:gdLst/>
              <a:ahLst/>
              <a:cxnLst/>
              <a:rect l="l" t="t" r="r" b="b"/>
              <a:pathLst>
                <a:path w="997" h="1448" extrusionOk="0">
                  <a:moveTo>
                    <a:pt x="820" y="1"/>
                  </a:moveTo>
                  <a:cubicBezTo>
                    <a:pt x="777" y="1"/>
                    <a:pt x="729" y="15"/>
                    <a:pt x="677" y="44"/>
                  </a:cubicBezTo>
                  <a:lnTo>
                    <a:pt x="320" y="252"/>
                  </a:lnTo>
                  <a:cubicBezTo>
                    <a:pt x="143" y="354"/>
                    <a:pt x="1" y="602"/>
                    <a:pt x="1" y="806"/>
                  </a:cubicBezTo>
                  <a:lnTo>
                    <a:pt x="1" y="1220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8" y="1434"/>
                    <a:pt x="320" y="1404"/>
                  </a:cubicBezTo>
                  <a:lnTo>
                    <a:pt x="680" y="1197"/>
                  </a:lnTo>
                  <a:cubicBezTo>
                    <a:pt x="853" y="1095"/>
                    <a:pt x="996" y="847"/>
                    <a:pt x="996" y="643"/>
                  </a:cubicBezTo>
                  <a:lnTo>
                    <a:pt x="996" y="228"/>
                  </a:lnTo>
                  <a:cubicBezTo>
                    <a:pt x="996" y="84"/>
                    <a:pt x="925" y="1"/>
                    <a:pt x="820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" name="Google Shape;1059;p31">
              <a:extLst>
                <a:ext uri="{FF2B5EF4-FFF2-40B4-BE49-F238E27FC236}">
                  <a16:creationId xmlns:a16="http://schemas.microsoft.com/office/drawing/2014/main" id="{3F3D8952-E2DE-7D41-88A0-CBEEC3D700FE}"/>
                </a:ext>
              </a:extLst>
            </p:cNvPr>
            <p:cNvSpPr/>
            <p:nvPr/>
          </p:nvSpPr>
          <p:spPr>
            <a:xfrm>
              <a:off x="2014925" y="3448075"/>
              <a:ext cx="149625" cy="103725"/>
            </a:xfrm>
            <a:custGeom>
              <a:avLst/>
              <a:gdLst/>
              <a:ahLst/>
              <a:cxnLst/>
              <a:rect l="l" t="t" r="r" b="b"/>
              <a:pathLst>
                <a:path w="5985" h="4149" extrusionOk="0">
                  <a:moveTo>
                    <a:pt x="5703" y="1"/>
                  </a:moveTo>
                  <a:cubicBezTo>
                    <a:pt x="5628" y="1"/>
                    <a:pt x="5544" y="25"/>
                    <a:pt x="5454" y="77"/>
                  </a:cubicBezTo>
                  <a:lnTo>
                    <a:pt x="531" y="2919"/>
                  </a:lnTo>
                  <a:cubicBezTo>
                    <a:pt x="239" y="3090"/>
                    <a:pt x="1" y="3484"/>
                    <a:pt x="1" y="3804"/>
                  </a:cubicBezTo>
                  <a:cubicBezTo>
                    <a:pt x="1" y="4023"/>
                    <a:pt x="115" y="4149"/>
                    <a:pt x="283" y="4149"/>
                  </a:cubicBezTo>
                  <a:cubicBezTo>
                    <a:pt x="357" y="4149"/>
                    <a:pt x="442" y="4124"/>
                    <a:pt x="531" y="4072"/>
                  </a:cubicBezTo>
                  <a:lnTo>
                    <a:pt x="5454" y="1230"/>
                  </a:lnTo>
                  <a:cubicBezTo>
                    <a:pt x="5747" y="1060"/>
                    <a:pt x="5985" y="666"/>
                    <a:pt x="5985" y="346"/>
                  </a:cubicBezTo>
                  <a:cubicBezTo>
                    <a:pt x="5985" y="127"/>
                    <a:pt x="5870" y="1"/>
                    <a:pt x="5703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" name="Google Shape;1060;p31">
              <a:extLst>
                <a:ext uri="{FF2B5EF4-FFF2-40B4-BE49-F238E27FC236}">
                  <a16:creationId xmlns:a16="http://schemas.microsoft.com/office/drawing/2014/main" id="{5746DE82-BCB2-1E41-BDA0-70D842F3AE89}"/>
                </a:ext>
              </a:extLst>
            </p:cNvPr>
            <p:cNvSpPr/>
            <p:nvPr/>
          </p:nvSpPr>
          <p:spPr>
            <a:xfrm>
              <a:off x="1965050" y="3604300"/>
              <a:ext cx="24925" cy="36175"/>
            </a:xfrm>
            <a:custGeom>
              <a:avLst/>
              <a:gdLst/>
              <a:ahLst/>
              <a:cxnLst/>
              <a:rect l="l" t="t" r="r" b="b"/>
              <a:pathLst>
                <a:path w="997" h="1447" extrusionOk="0">
                  <a:moveTo>
                    <a:pt x="819" y="0"/>
                  </a:moveTo>
                  <a:cubicBezTo>
                    <a:pt x="776" y="0"/>
                    <a:pt x="728" y="14"/>
                    <a:pt x="677" y="44"/>
                  </a:cubicBezTo>
                  <a:lnTo>
                    <a:pt x="320" y="251"/>
                  </a:lnTo>
                  <a:cubicBezTo>
                    <a:pt x="143" y="353"/>
                    <a:pt x="1" y="601"/>
                    <a:pt x="1" y="805"/>
                  </a:cubicBezTo>
                  <a:lnTo>
                    <a:pt x="1" y="1219"/>
                  </a:lnTo>
                  <a:cubicBezTo>
                    <a:pt x="1" y="1364"/>
                    <a:pt x="72" y="1447"/>
                    <a:pt x="177" y="1447"/>
                  </a:cubicBezTo>
                  <a:cubicBezTo>
                    <a:pt x="220" y="1447"/>
                    <a:pt x="268" y="1433"/>
                    <a:pt x="320" y="1403"/>
                  </a:cubicBezTo>
                  <a:lnTo>
                    <a:pt x="680" y="1196"/>
                  </a:lnTo>
                  <a:cubicBezTo>
                    <a:pt x="853" y="1094"/>
                    <a:pt x="996" y="846"/>
                    <a:pt x="996" y="645"/>
                  </a:cubicBezTo>
                  <a:lnTo>
                    <a:pt x="996" y="227"/>
                  </a:lnTo>
                  <a:cubicBezTo>
                    <a:pt x="996" y="84"/>
                    <a:pt x="924" y="0"/>
                    <a:pt x="819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1" name="Google Shape;1061;p31">
              <a:extLst>
                <a:ext uri="{FF2B5EF4-FFF2-40B4-BE49-F238E27FC236}">
                  <a16:creationId xmlns:a16="http://schemas.microsoft.com/office/drawing/2014/main" id="{B77411CF-72D8-BD4C-B169-043B3DDBA172}"/>
                </a:ext>
              </a:extLst>
            </p:cNvPr>
            <p:cNvSpPr/>
            <p:nvPr/>
          </p:nvSpPr>
          <p:spPr>
            <a:xfrm>
              <a:off x="2014925" y="3505775"/>
              <a:ext cx="149625" cy="103675"/>
            </a:xfrm>
            <a:custGeom>
              <a:avLst/>
              <a:gdLst/>
              <a:ahLst/>
              <a:cxnLst/>
              <a:rect l="l" t="t" r="r" b="b"/>
              <a:pathLst>
                <a:path w="5985" h="4147" extrusionOk="0">
                  <a:moveTo>
                    <a:pt x="5704" y="1"/>
                  </a:moveTo>
                  <a:cubicBezTo>
                    <a:pt x="5630" y="1"/>
                    <a:pt x="5545" y="25"/>
                    <a:pt x="5454" y="78"/>
                  </a:cubicBezTo>
                  <a:lnTo>
                    <a:pt x="531" y="2916"/>
                  </a:lnTo>
                  <a:cubicBezTo>
                    <a:pt x="239" y="3087"/>
                    <a:pt x="1" y="3484"/>
                    <a:pt x="1" y="3801"/>
                  </a:cubicBezTo>
                  <a:cubicBezTo>
                    <a:pt x="1" y="4022"/>
                    <a:pt x="115" y="4147"/>
                    <a:pt x="282" y="4147"/>
                  </a:cubicBezTo>
                  <a:cubicBezTo>
                    <a:pt x="356" y="4147"/>
                    <a:pt x="441" y="4122"/>
                    <a:pt x="531" y="4069"/>
                  </a:cubicBezTo>
                  <a:lnTo>
                    <a:pt x="5454" y="1227"/>
                  </a:lnTo>
                  <a:cubicBezTo>
                    <a:pt x="5747" y="1057"/>
                    <a:pt x="5985" y="663"/>
                    <a:pt x="5985" y="346"/>
                  </a:cubicBezTo>
                  <a:cubicBezTo>
                    <a:pt x="5985" y="126"/>
                    <a:pt x="5871" y="1"/>
                    <a:pt x="570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2" name="Google Shape;1062;p31">
              <a:extLst>
                <a:ext uri="{FF2B5EF4-FFF2-40B4-BE49-F238E27FC236}">
                  <a16:creationId xmlns:a16="http://schemas.microsoft.com/office/drawing/2014/main" id="{B4E687B2-913D-DF40-9539-9339610B5685}"/>
                </a:ext>
              </a:extLst>
            </p:cNvPr>
            <p:cNvSpPr/>
            <p:nvPr/>
          </p:nvSpPr>
          <p:spPr>
            <a:xfrm>
              <a:off x="1965050" y="3661900"/>
              <a:ext cx="24925" cy="36125"/>
            </a:xfrm>
            <a:custGeom>
              <a:avLst/>
              <a:gdLst/>
              <a:ahLst/>
              <a:cxnLst/>
              <a:rect l="l" t="t" r="r" b="b"/>
              <a:pathLst>
                <a:path w="997" h="1445" extrusionOk="0">
                  <a:moveTo>
                    <a:pt x="820" y="1"/>
                  </a:moveTo>
                  <a:cubicBezTo>
                    <a:pt x="777" y="1"/>
                    <a:pt x="729" y="15"/>
                    <a:pt x="677" y="45"/>
                  </a:cubicBezTo>
                  <a:lnTo>
                    <a:pt x="320" y="252"/>
                  </a:lnTo>
                  <a:cubicBezTo>
                    <a:pt x="143" y="354"/>
                    <a:pt x="1" y="599"/>
                    <a:pt x="1" y="803"/>
                  </a:cubicBezTo>
                  <a:lnTo>
                    <a:pt x="1" y="1217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8" y="1430"/>
                    <a:pt x="320" y="1401"/>
                  </a:cubicBezTo>
                  <a:lnTo>
                    <a:pt x="680" y="1193"/>
                  </a:lnTo>
                  <a:cubicBezTo>
                    <a:pt x="853" y="1091"/>
                    <a:pt x="996" y="847"/>
                    <a:pt x="996" y="643"/>
                  </a:cubicBezTo>
                  <a:lnTo>
                    <a:pt x="996" y="228"/>
                  </a:lnTo>
                  <a:cubicBezTo>
                    <a:pt x="996" y="84"/>
                    <a:pt x="925" y="1"/>
                    <a:pt x="820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" name="Google Shape;1063;p31">
              <a:extLst>
                <a:ext uri="{FF2B5EF4-FFF2-40B4-BE49-F238E27FC236}">
                  <a16:creationId xmlns:a16="http://schemas.microsoft.com/office/drawing/2014/main" id="{4B1279F8-120C-B042-B054-144A530C455F}"/>
                </a:ext>
              </a:extLst>
            </p:cNvPr>
            <p:cNvSpPr/>
            <p:nvPr/>
          </p:nvSpPr>
          <p:spPr>
            <a:xfrm>
              <a:off x="2014925" y="3563325"/>
              <a:ext cx="149625" cy="103675"/>
            </a:xfrm>
            <a:custGeom>
              <a:avLst/>
              <a:gdLst/>
              <a:ahLst/>
              <a:cxnLst/>
              <a:rect l="l" t="t" r="r" b="b"/>
              <a:pathLst>
                <a:path w="5985" h="4147" extrusionOk="0">
                  <a:moveTo>
                    <a:pt x="5704" y="0"/>
                  </a:moveTo>
                  <a:cubicBezTo>
                    <a:pt x="5630" y="0"/>
                    <a:pt x="5545" y="25"/>
                    <a:pt x="5454" y="78"/>
                  </a:cubicBezTo>
                  <a:lnTo>
                    <a:pt x="531" y="2919"/>
                  </a:lnTo>
                  <a:cubicBezTo>
                    <a:pt x="239" y="3087"/>
                    <a:pt x="1" y="3484"/>
                    <a:pt x="1" y="3801"/>
                  </a:cubicBezTo>
                  <a:cubicBezTo>
                    <a:pt x="1" y="4021"/>
                    <a:pt x="115" y="4146"/>
                    <a:pt x="282" y="4146"/>
                  </a:cubicBezTo>
                  <a:cubicBezTo>
                    <a:pt x="356" y="4146"/>
                    <a:pt x="441" y="4122"/>
                    <a:pt x="531" y="4069"/>
                  </a:cubicBezTo>
                  <a:lnTo>
                    <a:pt x="5454" y="1230"/>
                  </a:lnTo>
                  <a:cubicBezTo>
                    <a:pt x="5747" y="1060"/>
                    <a:pt x="5985" y="663"/>
                    <a:pt x="5985" y="346"/>
                  </a:cubicBezTo>
                  <a:cubicBezTo>
                    <a:pt x="5985" y="125"/>
                    <a:pt x="5871" y="0"/>
                    <a:pt x="5704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" name="Google Shape;1064;p31">
              <a:extLst>
                <a:ext uri="{FF2B5EF4-FFF2-40B4-BE49-F238E27FC236}">
                  <a16:creationId xmlns:a16="http://schemas.microsoft.com/office/drawing/2014/main" id="{F6431ED0-AE67-714B-B9AB-E0A4FC96DC5B}"/>
                </a:ext>
              </a:extLst>
            </p:cNvPr>
            <p:cNvSpPr/>
            <p:nvPr/>
          </p:nvSpPr>
          <p:spPr>
            <a:xfrm>
              <a:off x="1965050" y="3719425"/>
              <a:ext cx="24925" cy="36150"/>
            </a:xfrm>
            <a:custGeom>
              <a:avLst/>
              <a:gdLst/>
              <a:ahLst/>
              <a:cxnLst/>
              <a:rect l="l" t="t" r="r" b="b"/>
              <a:pathLst>
                <a:path w="997" h="1446" extrusionOk="0">
                  <a:moveTo>
                    <a:pt x="817" y="0"/>
                  </a:moveTo>
                  <a:cubicBezTo>
                    <a:pt x="775" y="0"/>
                    <a:pt x="727" y="13"/>
                    <a:pt x="677" y="41"/>
                  </a:cubicBezTo>
                  <a:lnTo>
                    <a:pt x="320" y="253"/>
                  </a:lnTo>
                  <a:cubicBezTo>
                    <a:pt x="143" y="351"/>
                    <a:pt x="1" y="599"/>
                    <a:pt x="1" y="803"/>
                  </a:cubicBezTo>
                  <a:lnTo>
                    <a:pt x="1" y="1218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8" y="1431"/>
                    <a:pt x="320" y="1401"/>
                  </a:cubicBezTo>
                  <a:lnTo>
                    <a:pt x="680" y="1194"/>
                  </a:lnTo>
                  <a:cubicBezTo>
                    <a:pt x="853" y="1092"/>
                    <a:pt x="996" y="847"/>
                    <a:pt x="996" y="643"/>
                  </a:cubicBezTo>
                  <a:lnTo>
                    <a:pt x="996" y="229"/>
                  </a:lnTo>
                  <a:cubicBezTo>
                    <a:pt x="996" y="83"/>
                    <a:pt x="923" y="0"/>
                    <a:pt x="817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" name="Google Shape;1065;p31">
              <a:extLst>
                <a:ext uri="{FF2B5EF4-FFF2-40B4-BE49-F238E27FC236}">
                  <a16:creationId xmlns:a16="http://schemas.microsoft.com/office/drawing/2014/main" id="{C3209747-106A-4441-9A56-555F5071AD22}"/>
                </a:ext>
              </a:extLst>
            </p:cNvPr>
            <p:cNvSpPr/>
            <p:nvPr/>
          </p:nvSpPr>
          <p:spPr>
            <a:xfrm>
              <a:off x="2014925" y="3620850"/>
              <a:ext cx="149625" cy="103700"/>
            </a:xfrm>
            <a:custGeom>
              <a:avLst/>
              <a:gdLst/>
              <a:ahLst/>
              <a:cxnLst/>
              <a:rect l="l" t="t" r="r" b="b"/>
              <a:pathLst>
                <a:path w="5985" h="4148" extrusionOk="0">
                  <a:moveTo>
                    <a:pt x="5704" y="1"/>
                  </a:moveTo>
                  <a:cubicBezTo>
                    <a:pt x="5630" y="1"/>
                    <a:pt x="5545" y="26"/>
                    <a:pt x="5454" y="78"/>
                  </a:cubicBezTo>
                  <a:lnTo>
                    <a:pt x="531" y="2920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5" y="4147"/>
                    <a:pt x="282" y="4147"/>
                  </a:cubicBezTo>
                  <a:cubicBezTo>
                    <a:pt x="356" y="4147"/>
                    <a:pt x="441" y="4122"/>
                    <a:pt x="531" y="4070"/>
                  </a:cubicBezTo>
                  <a:lnTo>
                    <a:pt x="5454" y="1227"/>
                  </a:lnTo>
                  <a:cubicBezTo>
                    <a:pt x="5747" y="1061"/>
                    <a:pt x="5985" y="663"/>
                    <a:pt x="5985" y="347"/>
                  </a:cubicBezTo>
                  <a:cubicBezTo>
                    <a:pt x="5985" y="126"/>
                    <a:pt x="5871" y="1"/>
                    <a:pt x="570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" name="Google Shape;1066;p31">
              <a:extLst>
                <a:ext uri="{FF2B5EF4-FFF2-40B4-BE49-F238E27FC236}">
                  <a16:creationId xmlns:a16="http://schemas.microsoft.com/office/drawing/2014/main" id="{1DA6A495-D3F1-D44C-9894-F49123690155}"/>
                </a:ext>
              </a:extLst>
            </p:cNvPr>
            <p:cNvSpPr/>
            <p:nvPr/>
          </p:nvSpPr>
          <p:spPr>
            <a:xfrm>
              <a:off x="1963925" y="3707850"/>
              <a:ext cx="199625" cy="132525"/>
            </a:xfrm>
            <a:custGeom>
              <a:avLst/>
              <a:gdLst/>
              <a:ahLst/>
              <a:cxnLst/>
              <a:rect l="l" t="t" r="r" b="b"/>
              <a:pathLst>
                <a:path w="7985" h="5301" extrusionOk="0">
                  <a:moveTo>
                    <a:pt x="7701" y="1"/>
                  </a:moveTo>
                  <a:cubicBezTo>
                    <a:pt x="7627" y="1"/>
                    <a:pt x="7543" y="25"/>
                    <a:pt x="7454" y="76"/>
                  </a:cubicBezTo>
                  <a:lnTo>
                    <a:pt x="535" y="4071"/>
                  </a:lnTo>
                  <a:cubicBezTo>
                    <a:pt x="242" y="4241"/>
                    <a:pt x="1" y="4635"/>
                    <a:pt x="1" y="4955"/>
                  </a:cubicBezTo>
                  <a:cubicBezTo>
                    <a:pt x="1" y="5176"/>
                    <a:pt x="115" y="5301"/>
                    <a:pt x="283" y="5301"/>
                  </a:cubicBezTo>
                  <a:cubicBezTo>
                    <a:pt x="358" y="5301"/>
                    <a:pt x="444" y="5276"/>
                    <a:pt x="535" y="5224"/>
                  </a:cubicBezTo>
                  <a:lnTo>
                    <a:pt x="7454" y="1229"/>
                  </a:lnTo>
                  <a:cubicBezTo>
                    <a:pt x="7746" y="1059"/>
                    <a:pt x="7984" y="664"/>
                    <a:pt x="7984" y="348"/>
                  </a:cubicBezTo>
                  <a:cubicBezTo>
                    <a:pt x="7984" y="126"/>
                    <a:pt x="7869" y="1"/>
                    <a:pt x="7701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" name="Google Shape;1067;p31">
              <a:extLst>
                <a:ext uri="{FF2B5EF4-FFF2-40B4-BE49-F238E27FC236}">
                  <a16:creationId xmlns:a16="http://schemas.microsoft.com/office/drawing/2014/main" id="{D5136CBE-95DF-3A4D-94A7-8585EAA48A27}"/>
                </a:ext>
              </a:extLst>
            </p:cNvPr>
            <p:cNvSpPr/>
            <p:nvPr/>
          </p:nvSpPr>
          <p:spPr>
            <a:xfrm>
              <a:off x="1963925" y="3864025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4" y="0"/>
                  </a:moveTo>
                  <a:cubicBezTo>
                    <a:pt x="781" y="0"/>
                    <a:pt x="733" y="14"/>
                    <a:pt x="681" y="44"/>
                  </a:cubicBezTo>
                  <a:lnTo>
                    <a:pt x="321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9" y="1434"/>
                    <a:pt x="321" y="1404"/>
                  </a:cubicBezTo>
                  <a:lnTo>
                    <a:pt x="681" y="1197"/>
                  </a:lnTo>
                  <a:cubicBezTo>
                    <a:pt x="858" y="1095"/>
                    <a:pt x="1000" y="846"/>
                    <a:pt x="1000" y="642"/>
                  </a:cubicBezTo>
                  <a:lnTo>
                    <a:pt x="1000" y="228"/>
                  </a:lnTo>
                  <a:cubicBezTo>
                    <a:pt x="1000" y="83"/>
                    <a:pt x="929" y="0"/>
                    <a:pt x="824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" name="Google Shape;1068;p31">
              <a:extLst>
                <a:ext uri="{FF2B5EF4-FFF2-40B4-BE49-F238E27FC236}">
                  <a16:creationId xmlns:a16="http://schemas.microsoft.com/office/drawing/2014/main" id="{F82016C1-CBBE-6449-8384-85E054A95AAD}"/>
                </a:ext>
              </a:extLst>
            </p:cNvPr>
            <p:cNvSpPr/>
            <p:nvPr/>
          </p:nvSpPr>
          <p:spPr>
            <a:xfrm>
              <a:off x="2013825" y="3765450"/>
              <a:ext cx="149725" cy="103725"/>
            </a:xfrm>
            <a:custGeom>
              <a:avLst/>
              <a:gdLst/>
              <a:ahLst/>
              <a:cxnLst/>
              <a:rect l="l" t="t" r="r" b="b"/>
              <a:pathLst>
                <a:path w="5989" h="4149" extrusionOk="0">
                  <a:moveTo>
                    <a:pt x="5706" y="0"/>
                  </a:moveTo>
                  <a:cubicBezTo>
                    <a:pt x="5632" y="0"/>
                    <a:pt x="5547" y="25"/>
                    <a:pt x="5458" y="77"/>
                  </a:cubicBezTo>
                  <a:lnTo>
                    <a:pt x="534" y="2920"/>
                  </a:lnTo>
                  <a:cubicBezTo>
                    <a:pt x="239" y="3089"/>
                    <a:pt x="1" y="3484"/>
                    <a:pt x="1" y="3803"/>
                  </a:cubicBezTo>
                  <a:cubicBezTo>
                    <a:pt x="1" y="4023"/>
                    <a:pt x="115" y="4149"/>
                    <a:pt x="284" y="4149"/>
                  </a:cubicBezTo>
                  <a:cubicBezTo>
                    <a:pt x="358" y="4149"/>
                    <a:pt x="444" y="4124"/>
                    <a:pt x="534" y="4072"/>
                  </a:cubicBezTo>
                  <a:lnTo>
                    <a:pt x="5458" y="1230"/>
                  </a:lnTo>
                  <a:cubicBezTo>
                    <a:pt x="5750" y="1060"/>
                    <a:pt x="5988" y="665"/>
                    <a:pt x="5988" y="346"/>
                  </a:cubicBezTo>
                  <a:cubicBezTo>
                    <a:pt x="5988" y="127"/>
                    <a:pt x="5873" y="0"/>
                    <a:pt x="570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9" name="Google Shape;1069;p31">
              <a:extLst>
                <a:ext uri="{FF2B5EF4-FFF2-40B4-BE49-F238E27FC236}">
                  <a16:creationId xmlns:a16="http://schemas.microsoft.com/office/drawing/2014/main" id="{EA87F4C8-23D6-3C4E-84AB-218799B62608}"/>
                </a:ext>
              </a:extLst>
            </p:cNvPr>
            <p:cNvSpPr/>
            <p:nvPr/>
          </p:nvSpPr>
          <p:spPr>
            <a:xfrm>
              <a:off x="1963925" y="3921650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3" y="1"/>
                  </a:moveTo>
                  <a:cubicBezTo>
                    <a:pt x="780" y="1"/>
                    <a:pt x="732" y="15"/>
                    <a:pt x="681" y="44"/>
                  </a:cubicBezTo>
                  <a:lnTo>
                    <a:pt x="321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9" y="1434"/>
                    <a:pt x="321" y="1404"/>
                  </a:cubicBezTo>
                  <a:lnTo>
                    <a:pt x="681" y="1197"/>
                  </a:lnTo>
                  <a:cubicBezTo>
                    <a:pt x="858" y="1095"/>
                    <a:pt x="1000" y="850"/>
                    <a:pt x="1000" y="646"/>
                  </a:cubicBezTo>
                  <a:lnTo>
                    <a:pt x="1000" y="228"/>
                  </a:lnTo>
                  <a:cubicBezTo>
                    <a:pt x="1000" y="85"/>
                    <a:pt x="928" y="1"/>
                    <a:pt x="823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0" name="Google Shape;1070;p31">
              <a:extLst>
                <a:ext uri="{FF2B5EF4-FFF2-40B4-BE49-F238E27FC236}">
                  <a16:creationId xmlns:a16="http://schemas.microsoft.com/office/drawing/2014/main" id="{DC0DD8FE-9A19-C744-8ECB-2D0702B9263E}"/>
                </a:ext>
              </a:extLst>
            </p:cNvPr>
            <p:cNvSpPr/>
            <p:nvPr/>
          </p:nvSpPr>
          <p:spPr>
            <a:xfrm>
              <a:off x="2013825" y="3823150"/>
              <a:ext cx="149725" cy="103675"/>
            </a:xfrm>
            <a:custGeom>
              <a:avLst/>
              <a:gdLst/>
              <a:ahLst/>
              <a:cxnLst/>
              <a:rect l="l" t="t" r="r" b="b"/>
              <a:pathLst>
                <a:path w="5989" h="4147" extrusionOk="0">
                  <a:moveTo>
                    <a:pt x="5708" y="0"/>
                  </a:moveTo>
                  <a:cubicBezTo>
                    <a:pt x="5633" y="0"/>
                    <a:pt x="5548" y="25"/>
                    <a:pt x="5458" y="78"/>
                  </a:cubicBezTo>
                  <a:lnTo>
                    <a:pt x="534" y="2917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4" y="4147"/>
                    <a:pt x="282" y="4147"/>
                  </a:cubicBezTo>
                  <a:cubicBezTo>
                    <a:pt x="357" y="4147"/>
                    <a:pt x="443" y="4122"/>
                    <a:pt x="534" y="4069"/>
                  </a:cubicBezTo>
                  <a:lnTo>
                    <a:pt x="5458" y="1227"/>
                  </a:lnTo>
                  <a:cubicBezTo>
                    <a:pt x="5750" y="1061"/>
                    <a:pt x="5988" y="662"/>
                    <a:pt x="5988" y="347"/>
                  </a:cubicBezTo>
                  <a:cubicBezTo>
                    <a:pt x="5988" y="126"/>
                    <a:pt x="5874" y="0"/>
                    <a:pt x="570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" name="Google Shape;1071;p31">
              <a:extLst>
                <a:ext uri="{FF2B5EF4-FFF2-40B4-BE49-F238E27FC236}">
                  <a16:creationId xmlns:a16="http://schemas.microsoft.com/office/drawing/2014/main" id="{5B33A92B-949E-BC47-ACE6-E79603200C73}"/>
                </a:ext>
              </a:extLst>
            </p:cNvPr>
            <p:cNvSpPr/>
            <p:nvPr/>
          </p:nvSpPr>
          <p:spPr>
            <a:xfrm>
              <a:off x="1963925" y="3979275"/>
              <a:ext cx="25025" cy="36150"/>
            </a:xfrm>
            <a:custGeom>
              <a:avLst/>
              <a:gdLst/>
              <a:ahLst/>
              <a:cxnLst/>
              <a:rect l="l" t="t" r="r" b="b"/>
              <a:pathLst>
                <a:path w="1001" h="1446" extrusionOk="0">
                  <a:moveTo>
                    <a:pt x="824" y="0"/>
                  </a:moveTo>
                  <a:cubicBezTo>
                    <a:pt x="781" y="0"/>
                    <a:pt x="733" y="14"/>
                    <a:pt x="681" y="44"/>
                  </a:cubicBezTo>
                  <a:lnTo>
                    <a:pt x="321" y="251"/>
                  </a:lnTo>
                  <a:cubicBezTo>
                    <a:pt x="144" y="353"/>
                    <a:pt x="1" y="598"/>
                    <a:pt x="1" y="802"/>
                  </a:cubicBezTo>
                  <a:lnTo>
                    <a:pt x="1" y="1218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9" y="1431"/>
                    <a:pt x="321" y="1401"/>
                  </a:cubicBezTo>
                  <a:lnTo>
                    <a:pt x="681" y="1193"/>
                  </a:lnTo>
                  <a:cubicBezTo>
                    <a:pt x="858" y="1091"/>
                    <a:pt x="1000" y="846"/>
                    <a:pt x="1000" y="642"/>
                  </a:cubicBezTo>
                  <a:lnTo>
                    <a:pt x="1000" y="228"/>
                  </a:lnTo>
                  <a:cubicBezTo>
                    <a:pt x="1000" y="83"/>
                    <a:pt x="929" y="0"/>
                    <a:pt x="824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2" name="Google Shape;1072;p31">
              <a:extLst>
                <a:ext uri="{FF2B5EF4-FFF2-40B4-BE49-F238E27FC236}">
                  <a16:creationId xmlns:a16="http://schemas.microsoft.com/office/drawing/2014/main" id="{9C042A2E-FEF5-F943-9027-7EBE6BEA2D29}"/>
                </a:ext>
              </a:extLst>
            </p:cNvPr>
            <p:cNvSpPr/>
            <p:nvPr/>
          </p:nvSpPr>
          <p:spPr>
            <a:xfrm>
              <a:off x="2013825" y="3880675"/>
              <a:ext cx="149725" cy="103725"/>
            </a:xfrm>
            <a:custGeom>
              <a:avLst/>
              <a:gdLst/>
              <a:ahLst/>
              <a:cxnLst/>
              <a:rect l="l" t="t" r="r" b="b"/>
              <a:pathLst>
                <a:path w="5989" h="4149" extrusionOk="0">
                  <a:moveTo>
                    <a:pt x="5707" y="1"/>
                  </a:moveTo>
                  <a:cubicBezTo>
                    <a:pt x="5633" y="1"/>
                    <a:pt x="5548" y="26"/>
                    <a:pt x="5458" y="78"/>
                  </a:cubicBezTo>
                  <a:lnTo>
                    <a:pt x="534" y="2921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3"/>
                    <a:pt x="115" y="4148"/>
                    <a:pt x="284" y="4148"/>
                  </a:cubicBezTo>
                  <a:cubicBezTo>
                    <a:pt x="359" y="4148"/>
                    <a:pt x="444" y="4124"/>
                    <a:pt x="534" y="4073"/>
                  </a:cubicBezTo>
                  <a:lnTo>
                    <a:pt x="5458" y="1231"/>
                  </a:lnTo>
                  <a:cubicBezTo>
                    <a:pt x="5750" y="1061"/>
                    <a:pt x="5988" y="663"/>
                    <a:pt x="5988" y="347"/>
                  </a:cubicBezTo>
                  <a:cubicBezTo>
                    <a:pt x="5988" y="126"/>
                    <a:pt x="5874" y="1"/>
                    <a:pt x="570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3" name="Google Shape;1073;p31">
              <a:extLst>
                <a:ext uri="{FF2B5EF4-FFF2-40B4-BE49-F238E27FC236}">
                  <a16:creationId xmlns:a16="http://schemas.microsoft.com/office/drawing/2014/main" id="{FBFC002E-2B16-5543-B5A5-AEB837D7D842}"/>
                </a:ext>
              </a:extLst>
            </p:cNvPr>
            <p:cNvSpPr/>
            <p:nvPr/>
          </p:nvSpPr>
          <p:spPr>
            <a:xfrm>
              <a:off x="1963925" y="4036775"/>
              <a:ext cx="25025" cy="36150"/>
            </a:xfrm>
            <a:custGeom>
              <a:avLst/>
              <a:gdLst/>
              <a:ahLst/>
              <a:cxnLst/>
              <a:rect l="l" t="t" r="r" b="b"/>
              <a:pathLst>
                <a:path w="1001" h="1446" extrusionOk="0">
                  <a:moveTo>
                    <a:pt x="822" y="1"/>
                  </a:moveTo>
                  <a:cubicBezTo>
                    <a:pt x="780" y="1"/>
                    <a:pt x="732" y="14"/>
                    <a:pt x="681" y="43"/>
                  </a:cubicBezTo>
                  <a:lnTo>
                    <a:pt x="321" y="253"/>
                  </a:lnTo>
                  <a:cubicBezTo>
                    <a:pt x="144" y="352"/>
                    <a:pt x="1" y="600"/>
                    <a:pt x="1" y="804"/>
                  </a:cubicBezTo>
                  <a:lnTo>
                    <a:pt x="1" y="1219"/>
                  </a:lnTo>
                  <a:cubicBezTo>
                    <a:pt x="1" y="1363"/>
                    <a:pt x="72" y="1446"/>
                    <a:pt x="177" y="1446"/>
                  </a:cubicBezTo>
                  <a:cubicBezTo>
                    <a:pt x="220" y="1446"/>
                    <a:pt x="269" y="1432"/>
                    <a:pt x="321" y="1402"/>
                  </a:cubicBezTo>
                  <a:lnTo>
                    <a:pt x="681" y="1195"/>
                  </a:lnTo>
                  <a:cubicBezTo>
                    <a:pt x="858" y="1093"/>
                    <a:pt x="1000" y="848"/>
                    <a:pt x="1000" y="644"/>
                  </a:cubicBezTo>
                  <a:lnTo>
                    <a:pt x="1000" y="230"/>
                  </a:lnTo>
                  <a:cubicBezTo>
                    <a:pt x="1000" y="84"/>
                    <a:pt x="928" y="1"/>
                    <a:pt x="822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" name="Google Shape;1074;p31">
              <a:extLst>
                <a:ext uri="{FF2B5EF4-FFF2-40B4-BE49-F238E27FC236}">
                  <a16:creationId xmlns:a16="http://schemas.microsoft.com/office/drawing/2014/main" id="{3BC909EC-A37C-F646-AC9A-6A0ED297F921}"/>
                </a:ext>
              </a:extLst>
            </p:cNvPr>
            <p:cNvSpPr/>
            <p:nvPr/>
          </p:nvSpPr>
          <p:spPr>
            <a:xfrm>
              <a:off x="2013825" y="3938225"/>
              <a:ext cx="149725" cy="103675"/>
            </a:xfrm>
            <a:custGeom>
              <a:avLst/>
              <a:gdLst/>
              <a:ahLst/>
              <a:cxnLst/>
              <a:rect l="l" t="t" r="r" b="b"/>
              <a:pathLst>
                <a:path w="5989" h="4147" extrusionOk="0">
                  <a:moveTo>
                    <a:pt x="5707" y="1"/>
                  </a:moveTo>
                  <a:cubicBezTo>
                    <a:pt x="5633" y="1"/>
                    <a:pt x="5548" y="26"/>
                    <a:pt x="5458" y="78"/>
                  </a:cubicBezTo>
                  <a:lnTo>
                    <a:pt x="534" y="2921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5" y="4147"/>
                    <a:pt x="283" y="4147"/>
                  </a:cubicBezTo>
                  <a:cubicBezTo>
                    <a:pt x="357" y="4147"/>
                    <a:pt x="443" y="4122"/>
                    <a:pt x="534" y="4070"/>
                  </a:cubicBezTo>
                  <a:lnTo>
                    <a:pt x="5458" y="1231"/>
                  </a:lnTo>
                  <a:cubicBezTo>
                    <a:pt x="5750" y="1060"/>
                    <a:pt x="5988" y="663"/>
                    <a:pt x="5988" y="346"/>
                  </a:cubicBezTo>
                  <a:cubicBezTo>
                    <a:pt x="5988" y="126"/>
                    <a:pt x="5874" y="1"/>
                    <a:pt x="570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" name="Google Shape;1075;p31">
              <a:extLst>
                <a:ext uri="{FF2B5EF4-FFF2-40B4-BE49-F238E27FC236}">
                  <a16:creationId xmlns:a16="http://schemas.microsoft.com/office/drawing/2014/main" id="{39BFC7FF-A8F0-DD4E-8FC3-A35D826C58F1}"/>
                </a:ext>
              </a:extLst>
            </p:cNvPr>
            <p:cNvSpPr/>
            <p:nvPr/>
          </p:nvSpPr>
          <p:spPr>
            <a:xfrm>
              <a:off x="2862925" y="2972975"/>
              <a:ext cx="374150" cy="249225"/>
            </a:xfrm>
            <a:custGeom>
              <a:avLst/>
              <a:gdLst/>
              <a:ahLst/>
              <a:cxnLst/>
              <a:rect l="l" t="t" r="r" b="b"/>
              <a:pathLst>
                <a:path w="14966" h="9969" extrusionOk="0">
                  <a:moveTo>
                    <a:pt x="14669" y="1"/>
                  </a:moveTo>
                  <a:cubicBezTo>
                    <a:pt x="14598" y="1"/>
                    <a:pt x="14518" y="24"/>
                    <a:pt x="14433" y="73"/>
                  </a:cubicBezTo>
                  <a:lnTo>
                    <a:pt x="531" y="8100"/>
                  </a:lnTo>
                  <a:cubicBezTo>
                    <a:pt x="239" y="8270"/>
                    <a:pt x="1" y="8681"/>
                    <a:pt x="1" y="9021"/>
                  </a:cubicBezTo>
                  <a:lnTo>
                    <a:pt x="1" y="9589"/>
                  </a:lnTo>
                  <a:cubicBezTo>
                    <a:pt x="1" y="9830"/>
                    <a:pt x="120" y="9968"/>
                    <a:pt x="294" y="9968"/>
                  </a:cubicBezTo>
                  <a:cubicBezTo>
                    <a:pt x="365" y="9968"/>
                    <a:pt x="446" y="9945"/>
                    <a:pt x="531" y="9895"/>
                  </a:cubicBezTo>
                  <a:lnTo>
                    <a:pt x="14433" y="1804"/>
                  </a:lnTo>
                  <a:cubicBezTo>
                    <a:pt x="14729" y="1634"/>
                    <a:pt x="14964" y="1219"/>
                    <a:pt x="14964" y="882"/>
                  </a:cubicBezTo>
                  <a:lnTo>
                    <a:pt x="14964" y="382"/>
                  </a:lnTo>
                  <a:cubicBezTo>
                    <a:pt x="14966" y="141"/>
                    <a:pt x="14844" y="1"/>
                    <a:pt x="14669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" name="Google Shape;1076;p31">
              <a:extLst>
                <a:ext uri="{FF2B5EF4-FFF2-40B4-BE49-F238E27FC236}">
                  <a16:creationId xmlns:a16="http://schemas.microsoft.com/office/drawing/2014/main" id="{8BA9C829-3D2D-3C49-99E3-BFC485785958}"/>
                </a:ext>
              </a:extLst>
            </p:cNvPr>
            <p:cNvSpPr/>
            <p:nvPr/>
          </p:nvSpPr>
          <p:spPr>
            <a:xfrm>
              <a:off x="2862925" y="3030475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8" y="1"/>
                  </a:moveTo>
                  <a:cubicBezTo>
                    <a:pt x="16604" y="1"/>
                    <a:pt x="16519" y="26"/>
                    <a:pt x="16429" y="78"/>
                  </a:cubicBezTo>
                  <a:lnTo>
                    <a:pt x="531" y="9257"/>
                  </a:lnTo>
                  <a:cubicBezTo>
                    <a:pt x="239" y="9424"/>
                    <a:pt x="1" y="9822"/>
                    <a:pt x="1" y="10138"/>
                  </a:cubicBezTo>
                  <a:cubicBezTo>
                    <a:pt x="1" y="10359"/>
                    <a:pt x="115" y="10484"/>
                    <a:pt x="282" y="10484"/>
                  </a:cubicBezTo>
                  <a:cubicBezTo>
                    <a:pt x="356" y="10484"/>
                    <a:pt x="441" y="10459"/>
                    <a:pt x="531" y="10407"/>
                  </a:cubicBezTo>
                  <a:lnTo>
                    <a:pt x="16429" y="1231"/>
                  </a:lnTo>
                  <a:cubicBezTo>
                    <a:pt x="16721" y="1060"/>
                    <a:pt x="16959" y="666"/>
                    <a:pt x="16959" y="346"/>
                  </a:cubicBezTo>
                  <a:cubicBezTo>
                    <a:pt x="16959" y="126"/>
                    <a:pt x="16845" y="1"/>
                    <a:pt x="16678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" name="Google Shape;1077;p31">
              <a:extLst>
                <a:ext uri="{FF2B5EF4-FFF2-40B4-BE49-F238E27FC236}">
                  <a16:creationId xmlns:a16="http://schemas.microsoft.com/office/drawing/2014/main" id="{839D5DA9-1F0C-1949-9E44-8D34C22C1754}"/>
                </a:ext>
              </a:extLst>
            </p:cNvPr>
            <p:cNvSpPr/>
            <p:nvPr/>
          </p:nvSpPr>
          <p:spPr>
            <a:xfrm>
              <a:off x="2862925" y="3088050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7" y="0"/>
                  </a:moveTo>
                  <a:cubicBezTo>
                    <a:pt x="16603" y="0"/>
                    <a:pt x="16518" y="25"/>
                    <a:pt x="16429" y="77"/>
                  </a:cubicBezTo>
                  <a:lnTo>
                    <a:pt x="531" y="9256"/>
                  </a:lnTo>
                  <a:cubicBezTo>
                    <a:pt x="239" y="9426"/>
                    <a:pt x="1" y="9821"/>
                    <a:pt x="1" y="10137"/>
                  </a:cubicBezTo>
                  <a:cubicBezTo>
                    <a:pt x="1" y="10359"/>
                    <a:pt x="116" y="10484"/>
                    <a:pt x="284" y="10484"/>
                  </a:cubicBezTo>
                  <a:cubicBezTo>
                    <a:pt x="358" y="10484"/>
                    <a:pt x="442" y="10460"/>
                    <a:pt x="531" y="10409"/>
                  </a:cubicBezTo>
                  <a:lnTo>
                    <a:pt x="16429" y="1230"/>
                  </a:lnTo>
                  <a:cubicBezTo>
                    <a:pt x="16721" y="1059"/>
                    <a:pt x="16959" y="665"/>
                    <a:pt x="16959" y="345"/>
                  </a:cubicBezTo>
                  <a:cubicBezTo>
                    <a:pt x="16959" y="126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" name="Google Shape;1078;p31">
              <a:extLst>
                <a:ext uri="{FF2B5EF4-FFF2-40B4-BE49-F238E27FC236}">
                  <a16:creationId xmlns:a16="http://schemas.microsoft.com/office/drawing/2014/main" id="{7DD3302F-B7BB-0C47-BE47-083F7C67D4FA}"/>
                </a:ext>
              </a:extLst>
            </p:cNvPr>
            <p:cNvSpPr/>
            <p:nvPr/>
          </p:nvSpPr>
          <p:spPr>
            <a:xfrm>
              <a:off x="2862925" y="3145625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6" y="1"/>
                  </a:moveTo>
                  <a:cubicBezTo>
                    <a:pt x="16602" y="1"/>
                    <a:pt x="16518" y="25"/>
                    <a:pt x="16429" y="76"/>
                  </a:cubicBezTo>
                  <a:lnTo>
                    <a:pt x="531" y="9255"/>
                  </a:lnTo>
                  <a:cubicBezTo>
                    <a:pt x="239" y="9425"/>
                    <a:pt x="1" y="9820"/>
                    <a:pt x="1" y="10139"/>
                  </a:cubicBezTo>
                  <a:cubicBezTo>
                    <a:pt x="1" y="10358"/>
                    <a:pt x="115" y="10484"/>
                    <a:pt x="283" y="10484"/>
                  </a:cubicBezTo>
                  <a:cubicBezTo>
                    <a:pt x="357" y="10484"/>
                    <a:pt x="441" y="10460"/>
                    <a:pt x="531" y="10407"/>
                  </a:cubicBezTo>
                  <a:lnTo>
                    <a:pt x="16429" y="1228"/>
                  </a:lnTo>
                  <a:cubicBezTo>
                    <a:pt x="16721" y="1058"/>
                    <a:pt x="16959" y="664"/>
                    <a:pt x="16959" y="347"/>
                  </a:cubicBezTo>
                  <a:cubicBezTo>
                    <a:pt x="16959" y="126"/>
                    <a:pt x="16844" y="1"/>
                    <a:pt x="16676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" name="Google Shape;1079;p31">
              <a:extLst>
                <a:ext uri="{FF2B5EF4-FFF2-40B4-BE49-F238E27FC236}">
                  <a16:creationId xmlns:a16="http://schemas.microsoft.com/office/drawing/2014/main" id="{31F68FC3-F9E5-084E-A34D-BC62883B6428}"/>
                </a:ext>
              </a:extLst>
            </p:cNvPr>
            <p:cNvSpPr/>
            <p:nvPr/>
          </p:nvSpPr>
          <p:spPr>
            <a:xfrm>
              <a:off x="2862925" y="3203200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0"/>
                  </a:moveTo>
                  <a:cubicBezTo>
                    <a:pt x="16604" y="0"/>
                    <a:pt x="16519" y="25"/>
                    <a:pt x="16429" y="78"/>
                  </a:cubicBezTo>
                  <a:lnTo>
                    <a:pt x="531" y="9254"/>
                  </a:lnTo>
                  <a:cubicBezTo>
                    <a:pt x="239" y="9424"/>
                    <a:pt x="1" y="9818"/>
                    <a:pt x="1" y="10138"/>
                  </a:cubicBezTo>
                  <a:cubicBezTo>
                    <a:pt x="1" y="10359"/>
                    <a:pt x="114" y="10484"/>
                    <a:pt x="281" y="10484"/>
                  </a:cubicBezTo>
                  <a:cubicBezTo>
                    <a:pt x="356" y="10484"/>
                    <a:pt x="441" y="10459"/>
                    <a:pt x="531" y="10406"/>
                  </a:cubicBezTo>
                  <a:lnTo>
                    <a:pt x="16429" y="1230"/>
                  </a:lnTo>
                  <a:cubicBezTo>
                    <a:pt x="16721" y="1060"/>
                    <a:pt x="16959" y="663"/>
                    <a:pt x="16959" y="346"/>
                  </a:cubicBezTo>
                  <a:cubicBezTo>
                    <a:pt x="16959" y="125"/>
                    <a:pt x="16846" y="0"/>
                    <a:pt x="16679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" name="Google Shape;1080;p31">
              <a:extLst>
                <a:ext uri="{FF2B5EF4-FFF2-40B4-BE49-F238E27FC236}">
                  <a16:creationId xmlns:a16="http://schemas.microsoft.com/office/drawing/2014/main" id="{187D8200-28BA-FB47-9098-AF9B37EB7240}"/>
                </a:ext>
              </a:extLst>
            </p:cNvPr>
            <p:cNvSpPr/>
            <p:nvPr/>
          </p:nvSpPr>
          <p:spPr>
            <a:xfrm>
              <a:off x="2862925" y="3260750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7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7"/>
                  </a:lnTo>
                  <a:cubicBezTo>
                    <a:pt x="239" y="9423"/>
                    <a:pt x="1" y="9821"/>
                    <a:pt x="1" y="10137"/>
                  </a:cubicBezTo>
                  <a:cubicBezTo>
                    <a:pt x="1" y="10358"/>
                    <a:pt x="114" y="10483"/>
                    <a:pt x="281" y="10483"/>
                  </a:cubicBezTo>
                  <a:cubicBezTo>
                    <a:pt x="356" y="10483"/>
                    <a:pt x="441" y="10458"/>
                    <a:pt x="531" y="10406"/>
                  </a:cubicBezTo>
                  <a:lnTo>
                    <a:pt x="16429" y="1230"/>
                  </a:lnTo>
                  <a:cubicBezTo>
                    <a:pt x="16721" y="1060"/>
                    <a:pt x="16959" y="666"/>
                    <a:pt x="16959" y="346"/>
                  </a:cubicBezTo>
                  <a:cubicBezTo>
                    <a:pt x="16959" y="127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" name="Google Shape;1081;p31">
              <a:extLst>
                <a:ext uri="{FF2B5EF4-FFF2-40B4-BE49-F238E27FC236}">
                  <a16:creationId xmlns:a16="http://schemas.microsoft.com/office/drawing/2014/main" id="{826DCD2A-92C8-8B42-BD6F-2778B60020B3}"/>
                </a:ext>
              </a:extLst>
            </p:cNvPr>
            <p:cNvSpPr/>
            <p:nvPr/>
          </p:nvSpPr>
          <p:spPr>
            <a:xfrm>
              <a:off x="2862925" y="3318300"/>
              <a:ext cx="424000" cy="262150"/>
            </a:xfrm>
            <a:custGeom>
              <a:avLst/>
              <a:gdLst/>
              <a:ahLst/>
              <a:cxnLst/>
              <a:rect l="l" t="t" r="r" b="b"/>
              <a:pathLst>
                <a:path w="16960" h="10486" extrusionOk="0">
                  <a:moveTo>
                    <a:pt x="16677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7"/>
                  </a:lnTo>
                  <a:cubicBezTo>
                    <a:pt x="239" y="9426"/>
                    <a:pt x="1" y="9821"/>
                    <a:pt x="1" y="10140"/>
                  </a:cubicBezTo>
                  <a:cubicBezTo>
                    <a:pt x="1" y="10359"/>
                    <a:pt x="115" y="10485"/>
                    <a:pt x="283" y="10485"/>
                  </a:cubicBezTo>
                  <a:cubicBezTo>
                    <a:pt x="357" y="10485"/>
                    <a:pt x="441" y="10461"/>
                    <a:pt x="531" y="10409"/>
                  </a:cubicBezTo>
                  <a:lnTo>
                    <a:pt x="16429" y="1229"/>
                  </a:lnTo>
                  <a:cubicBezTo>
                    <a:pt x="16721" y="1060"/>
                    <a:pt x="16959" y="665"/>
                    <a:pt x="16959" y="346"/>
                  </a:cubicBezTo>
                  <a:cubicBezTo>
                    <a:pt x="16959" y="126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2" name="Google Shape;1082;p31">
              <a:extLst>
                <a:ext uri="{FF2B5EF4-FFF2-40B4-BE49-F238E27FC236}">
                  <a16:creationId xmlns:a16="http://schemas.microsoft.com/office/drawing/2014/main" id="{CF267CCB-B1FF-3C44-BDDB-79799C079F6B}"/>
                </a:ext>
              </a:extLst>
            </p:cNvPr>
            <p:cNvSpPr/>
            <p:nvPr/>
          </p:nvSpPr>
          <p:spPr>
            <a:xfrm>
              <a:off x="2862925" y="3375900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1"/>
                  </a:moveTo>
                  <a:cubicBezTo>
                    <a:pt x="16604" y="1"/>
                    <a:pt x="16519" y="26"/>
                    <a:pt x="16429" y="78"/>
                  </a:cubicBezTo>
                  <a:lnTo>
                    <a:pt x="531" y="9254"/>
                  </a:lnTo>
                  <a:cubicBezTo>
                    <a:pt x="239" y="9424"/>
                    <a:pt x="1" y="9818"/>
                    <a:pt x="1" y="10138"/>
                  </a:cubicBezTo>
                  <a:cubicBezTo>
                    <a:pt x="1" y="10357"/>
                    <a:pt x="115" y="10483"/>
                    <a:pt x="283" y="10483"/>
                  </a:cubicBezTo>
                  <a:cubicBezTo>
                    <a:pt x="357" y="10483"/>
                    <a:pt x="441" y="10459"/>
                    <a:pt x="531" y="10407"/>
                  </a:cubicBezTo>
                  <a:lnTo>
                    <a:pt x="16429" y="1227"/>
                  </a:lnTo>
                  <a:cubicBezTo>
                    <a:pt x="16721" y="1061"/>
                    <a:pt x="16959" y="663"/>
                    <a:pt x="16959" y="347"/>
                  </a:cubicBezTo>
                  <a:cubicBezTo>
                    <a:pt x="16959" y="126"/>
                    <a:pt x="16846" y="1"/>
                    <a:pt x="16679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3" name="Google Shape;1083;p31">
              <a:extLst>
                <a:ext uri="{FF2B5EF4-FFF2-40B4-BE49-F238E27FC236}">
                  <a16:creationId xmlns:a16="http://schemas.microsoft.com/office/drawing/2014/main" id="{F5DD3F6A-B5E9-5D4C-96C7-965DB043A40D}"/>
                </a:ext>
              </a:extLst>
            </p:cNvPr>
            <p:cNvSpPr/>
            <p:nvPr/>
          </p:nvSpPr>
          <p:spPr>
            <a:xfrm>
              <a:off x="2862925" y="3433450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8" y="0"/>
                  </a:moveTo>
                  <a:cubicBezTo>
                    <a:pt x="16604" y="0"/>
                    <a:pt x="16519" y="25"/>
                    <a:pt x="16429" y="77"/>
                  </a:cubicBezTo>
                  <a:lnTo>
                    <a:pt x="531" y="9254"/>
                  </a:lnTo>
                  <a:cubicBezTo>
                    <a:pt x="239" y="9424"/>
                    <a:pt x="1" y="9821"/>
                    <a:pt x="1" y="10138"/>
                  </a:cubicBezTo>
                  <a:cubicBezTo>
                    <a:pt x="1" y="10359"/>
                    <a:pt x="115" y="10484"/>
                    <a:pt x="281" y="10484"/>
                  </a:cubicBezTo>
                  <a:cubicBezTo>
                    <a:pt x="356" y="10484"/>
                    <a:pt x="441" y="10459"/>
                    <a:pt x="531" y="10407"/>
                  </a:cubicBezTo>
                  <a:lnTo>
                    <a:pt x="16429" y="1230"/>
                  </a:lnTo>
                  <a:cubicBezTo>
                    <a:pt x="16721" y="1061"/>
                    <a:pt x="16959" y="662"/>
                    <a:pt x="16959" y="347"/>
                  </a:cubicBezTo>
                  <a:cubicBezTo>
                    <a:pt x="16959" y="125"/>
                    <a:pt x="16845" y="0"/>
                    <a:pt x="16678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4" name="Google Shape;1084;p31">
              <a:extLst>
                <a:ext uri="{FF2B5EF4-FFF2-40B4-BE49-F238E27FC236}">
                  <a16:creationId xmlns:a16="http://schemas.microsoft.com/office/drawing/2014/main" id="{0D717EA7-DF6B-4A4F-834D-39D8FB8D65EB}"/>
                </a:ext>
              </a:extLst>
            </p:cNvPr>
            <p:cNvSpPr/>
            <p:nvPr/>
          </p:nvSpPr>
          <p:spPr>
            <a:xfrm>
              <a:off x="2264300" y="3217800"/>
              <a:ext cx="548750" cy="852300"/>
            </a:xfrm>
            <a:custGeom>
              <a:avLst/>
              <a:gdLst/>
              <a:ahLst/>
              <a:cxnLst/>
              <a:rect l="l" t="t" r="r" b="b"/>
              <a:pathLst>
                <a:path w="21950" h="34092" extrusionOk="0">
                  <a:moveTo>
                    <a:pt x="21655" y="0"/>
                  </a:moveTo>
                  <a:cubicBezTo>
                    <a:pt x="21584" y="0"/>
                    <a:pt x="21504" y="23"/>
                    <a:pt x="21419" y="71"/>
                  </a:cubicBezTo>
                  <a:lnTo>
                    <a:pt x="535" y="12130"/>
                  </a:lnTo>
                  <a:cubicBezTo>
                    <a:pt x="239" y="12301"/>
                    <a:pt x="1" y="12712"/>
                    <a:pt x="1" y="13052"/>
                  </a:cubicBezTo>
                  <a:lnTo>
                    <a:pt x="1" y="33712"/>
                  </a:lnTo>
                  <a:cubicBezTo>
                    <a:pt x="1" y="33953"/>
                    <a:pt x="120" y="34092"/>
                    <a:pt x="295" y="34092"/>
                  </a:cubicBezTo>
                  <a:cubicBezTo>
                    <a:pt x="367" y="34092"/>
                    <a:pt x="449" y="34068"/>
                    <a:pt x="535" y="34018"/>
                  </a:cubicBezTo>
                  <a:lnTo>
                    <a:pt x="21419" y="21959"/>
                  </a:lnTo>
                  <a:cubicBezTo>
                    <a:pt x="21712" y="21793"/>
                    <a:pt x="21950" y="21378"/>
                    <a:pt x="21950" y="21041"/>
                  </a:cubicBezTo>
                  <a:lnTo>
                    <a:pt x="21950" y="381"/>
                  </a:lnTo>
                  <a:cubicBezTo>
                    <a:pt x="21950" y="139"/>
                    <a:pt x="21830" y="0"/>
                    <a:pt x="21655" y="0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" name="Google Shape;1085;p31">
              <a:extLst>
                <a:ext uri="{FF2B5EF4-FFF2-40B4-BE49-F238E27FC236}">
                  <a16:creationId xmlns:a16="http://schemas.microsoft.com/office/drawing/2014/main" id="{B69085C4-26A8-D247-93EF-60907CD1CFE4}"/>
                </a:ext>
              </a:extLst>
            </p:cNvPr>
            <p:cNvSpPr/>
            <p:nvPr/>
          </p:nvSpPr>
          <p:spPr>
            <a:xfrm>
              <a:off x="2264300" y="3512650"/>
              <a:ext cx="548750" cy="557450"/>
            </a:xfrm>
            <a:custGeom>
              <a:avLst/>
              <a:gdLst/>
              <a:ahLst/>
              <a:cxnLst/>
              <a:rect l="l" t="t" r="r" b="b"/>
              <a:pathLst>
                <a:path w="21950" h="22298" extrusionOk="0">
                  <a:moveTo>
                    <a:pt x="16123" y="0"/>
                  </a:moveTo>
                  <a:lnTo>
                    <a:pt x="12635" y="6174"/>
                  </a:lnTo>
                  <a:lnTo>
                    <a:pt x="15086" y="9353"/>
                  </a:lnTo>
                  <a:lnTo>
                    <a:pt x="6984" y="2373"/>
                  </a:lnTo>
                  <a:lnTo>
                    <a:pt x="1" y="17492"/>
                  </a:lnTo>
                  <a:lnTo>
                    <a:pt x="1" y="21918"/>
                  </a:lnTo>
                  <a:cubicBezTo>
                    <a:pt x="1" y="22159"/>
                    <a:pt x="120" y="22298"/>
                    <a:pt x="295" y="22298"/>
                  </a:cubicBezTo>
                  <a:cubicBezTo>
                    <a:pt x="367" y="22298"/>
                    <a:pt x="449" y="22274"/>
                    <a:pt x="535" y="22224"/>
                  </a:cubicBezTo>
                  <a:lnTo>
                    <a:pt x="21419" y="10165"/>
                  </a:lnTo>
                  <a:cubicBezTo>
                    <a:pt x="21712" y="9999"/>
                    <a:pt x="21950" y="9584"/>
                    <a:pt x="21950" y="9247"/>
                  </a:cubicBezTo>
                  <a:lnTo>
                    <a:pt x="21950" y="5324"/>
                  </a:lnTo>
                  <a:lnTo>
                    <a:pt x="16123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" name="Google Shape;1086;p31">
              <a:extLst>
                <a:ext uri="{FF2B5EF4-FFF2-40B4-BE49-F238E27FC236}">
                  <a16:creationId xmlns:a16="http://schemas.microsoft.com/office/drawing/2014/main" id="{7C356134-D6D9-AA4D-AF4A-4714FEBB3000}"/>
                </a:ext>
              </a:extLst>
            </p:cNvPr>
            <p:cNvSpPr/>
            <p:nvPr/>
          </p:nvSpPr>
          <p:spPr>
            <a:xfrm>
              <a:off x="2649000" y="3348350"/>
              <a:ext cx="78650" cy="101575"/>
            </a:xfrm>
            <a:custGeom>
              <a:avLst/>
              <a:gdLst/>
              <a:ahLst/>
              <a:cxnLst/>
              <a:rect l="l" t="t" r="r" b="b"/>
              <a:pathLst>
                <a:path w="3146" h="4063" extrusionOk="0">
                  <a:moveTo>
                    <a:pt x="2275" y="0"/>
                  </a:moveTo>
                  <a:cubicBezTo>
                    <a:pt x="2064" y="0"/>
                    <a:pt x="1826" y="69"/>
                    <a:pt x="1575" y="214"/>
                  </a:cubicBezTo>
                  <a:cubicBezTo>
                    <a:pt x="704" y="718"/>
                    <a:pt x="1" y="1938"/>
                    <a:pt x="1" y="2941"/>
                  </a:cubicBezTo>
                  <a:cubicBezTo>
                    <a:pt x="1" y="3652"/>
                    <a:pt x="355" y="4063"/>
                    <a:pt x="871" y="4063"/>
                  </a:cubicBezTo>
                  <a:cubicBezTo>
                    <a:pt x="1083" y="4063"/>
                    <a:pt x="1322" y="3994"/>
                    <a:pt x="1575" y="3849"/>
                  </a:cubicBezTo>
                  <a:cubicBezTo>
                    <a:pt x="2441" y="3346"/>
                    <a:pt x="3145" y="2125"/>
                    <a:pt x="3145" y="1122"/>
                  </a:cubicBezTo>
                  <a:cubicBezTo>
                    <a:pt x="3145" y="411"/>
                    <a:pt x="2791" y="0"/>
                    <a:pt x="2275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" name="Google Shape;1087;p31">
              <a:extLst>
                <a:ext uri="{FF2B5EF4-FFF2-40B4-BE49-F238E27FC236}">
                  <a16:creationId xmlns:a16="http://schemas.microsoft.com/office/drawing/2014/main" id="{9AA2B3E9-1F23-4E45-BEF2-A7B5C30A48A2}"/>
                </a:ext>
              </a:extLst>
            </p:cNvPr>
            <p:cNvSpPr/>
            <p:nvPr/>
          </p:nvSpPr>
          <p:spPr>
            <a:xfrm>
              <a:off x="1915150" y="2483400"/>
              <a:ext cx="1371775" cy="953100"/>
            </a:xfrm>
            <a:custGeom>
              <a:avLst/>
              <a:gdLst/>
              <a:ahLst/>
              <a:cxnLst/>
              <a:rect l="l" t="t" r="r" b="b"/>
              <a:pathLst>
                <a:path w="54871" h="38124" extrusionOk="0">
                  <a:moveTo>
                    <a:pt x="54577" y="0"/>
                  </a:moveTo>
                  <a:cubicBezTo>
                    <a:pt x="54506" y="0"/>
                    <a:pt x="54425" y="24"/>
                    <a:pt x="54340" y="73"/>
                  </a:cubicBezTo>
                  <a:lnTo>
                    <a:pt x="531" y="31140"/>
                  </a:lnTo>
                  <a:cubicBezTo>
                    <a:pt x="238" y="31307"/>
                    <a:pt x="1" y="31722"/>
                    <a:pt x="1" y="32058"/>
                  </a:cubicBezTo>
                  <a:lnTo>
                    <a:pt x="1" y="37743"/>
                  </a:lnTo>
                  <a:cubicBezTo>
                    <a:pt x="1" y="37985"/>
                    <a:pt x="121" y="38123"/>
                    <a:pt x="295" y="38123"/>
                  </a:cubicBezTo>
                  <a:cubicBezTo>
                    <a:pt x="366" y="38123"/>
                    <a:pt x="447" y="38101"/>
                    <a:pt x="531" y="38052"/>
                  </a:cubicBezTo>
                  <a:lnTo>
                    <a:pt x="54340" y="6985"/>
                  </a:lnTo>
                  <a:cubicBezTo>
                    <a:pt x="54632" y="6815"/>
                    <a:pt x="54870" y="6404"/>
                    <a:pt x="54870" y="6064"/>
                  </a:cubicBezTo>
                  <a:lnTo>
                    <a:pt x="54870" y="379"/>
                  </a:lnTo>
                  <a:cubicBezTo>
                    <a:pt x="54870" y="139"/>
                    <a:pt x="54751" y="0"/>
                    <a:pt x="54577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" name="Google Shape;1088;p31">
              <a:extLst>
                <a:ext uri="{FF2B5EF4-FFF2-40B4-BE49-F238E27FC236}">
                  <a16:creationId xmlns:a16="http://schemas.microsoft.com/office/drawing/2014/main" id="{336C4965-F21E-BE42-B2FE-2B3DA89A9170}"/>
                </a:ext>
              </a:extLst>
            </p:cNvPr>
            <p:cNvSpPr/>
            <p:nvPr/>
          </p:nvSpPr>
          <p:spPr>
            <a:xfrm>
              <a:off x="2788050" y="2599950"/>
              <a:ext cx="399150" cy="270100"/>
            </a:xfrm>
            <a:custGeom>
              <a:avLst/>
              <a:gdLst/>
              <a:ahLst/>
              <a:cxnLst/>
              <a:rect l="l" t="t" r="r" b="b"/>
              <a:pathLst>
                <a:path w="15966" h="10804" extrusionOk="0">
                  <a:moveTo>
                    <a:pt x="15966" y="1"/>
                  </a:moveTo>
                  <a:lnTo>
                    <a:pt x="320" y="9031"/>
                  </a:lnTo>
                  <a:cubicBezTo>
                    <a:pt x="147" y="9133"/>
                    <a:pt x="0" y="9381"/>
                    <a:pt x="0" y="9585"/>
                  </a:cubicBezTo>
                  <a:lnTo>
                    <a:pt x="4" y="10575"/>
                  </a:lnTo>
                  <a:cubicBezTo>
                    <a:pt x="4" y="10720"/>
                    <a:pt x="77" y="10803"/>
                    <a:pt x="181" y="10803"/>
                  </a:cubicBezTo>
                  <a:cubicBezTo>
                    <a:pt x="223" y="10803"/>
                    <a:pt x="270" y="10790"/>
                    <a:pt x="320" y="10762"/>
                  </a:cubicBezTo>
                  <a:lnTo>
                    <a:pt x="15966" y="1728"/>
                  </a:lnTo>
                  <a:lnTo>
                    <a:pt x="15966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" name="Google Shape;1089;p31">
              <a:extLst>
                <a:ext uri="{FF2B5EF4-FFF2-40B4-BE49-F238E27FC236}">
                  <a16:creationId xmlns:a16="http://schemas.microsoft.com/office/drawing/2014/main" id="{4B412E21-5227-A747-8700-64BBB6B867FC}"/>
                </a:ext>
              </a:extLst>
            </p:cNvPr>
            <p:cNvSpPr/>
            <p:nvPr/>
          </p:nvSpPr>
          <p:spPr>
            <a:xfrm>
              <a:off x="3187175" y="2574650"/>
              <a:ext cx="49850" cy="68525"/>
            </a:xfrm>
            <a:custGeom>
              <a:avLst/>
              <a:gdLst/>
              <a:ahLst/>
              <a:cxnLst/>
              <a:rect l="l" t="t" r="r" b="b"/>
              <a:pathLst>
                <a:path w="1994" h="2741" extrusionOk="0">
                  <a:moveTo>
                    <a:pt x="1818" y="0"/>
                  </a:moveTo>
                  <a:cubicBezTo>
                    <a:pt x="1776" y="0"/>
                    <a:pt x="1728" y="14"/>
                    <a:pt x="1677" y="44"/>
                  </a:cubicBezTo>
                  <a:lnTo>
                    <a:pt x="1" y="1013"/>
                  </a:lnTo>
                  <a:lnTo>
                    <a:pt x="1" y="2740"/>
                  </a:lnTo>
                  <a:lnTo>
                    <a:pt x="1677" y="1771"/>
                  </a:lnTo>
                  <a:cubicBezTo>
                    <a:pt x="1851" y="1673"/>
                    <a:pt x="1994" y="1424"/>
                    <a:pt x="1994" y="1220"/>
                  </a:cubicBezTo>
                  <a:lnTo>
                    <a:pt x="1994" y="228"/>
                  </a:lnTo>
                  <a:cubicBezTo>
                    <a:pt x="1994" y="83"/>
                    <a:pt x="1922" y="0"/>
                    <a:pt x="1818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" name="Google Shape;1090;p31">
              <a:extLst>
                <a:ext uri="{FF2B5EF4-FFF2-40B4-BE49-F238E27FC236}">
                  <a16:creationId xmlns:a16="http://schemas.microsoft.com/office/drawing/2014/main" id="{6794600C-A37C-BE45-B1F5-CD344306AA4B}"/>
                </a:ext>
              </a:extLst>
            </p:cNvPr>
            <p:cNvSpPr/>
            <p:nvPr/>
          </p:nvSpPr>
          <p:spPr>
            <a:xfrm>
              <a:off x="3201625" y="2591475"/>
              <a:ext cx="25800" cy="31375"/>
            </a:xfrm>
            <a:custGeom>
              <a:avLst/>
              <a:gdLst/>
              <a:ahLst/>
              <a:cxnLst/>
              <a:rect l="l" t="t" r="r" b="b"/>
              <a:pathLst>
                <a:path w="1032" h="1255" extrusionOk="0">
                  <a:moveTo>
                    <a:pt x="528" y="139"/>
                  </a:moveTo>
                  <a:cubicBezTo>
                    <a:pt x="545" y="139"/>
                    <a:pt x="562" y="143"/>
                    <a:pt x="576" y="153"/>
                  </a:cubicBezTo>
                  <a:cubicBezTo>
                    <a:pt x="640" y="187"/>
                    <a:pt x="678" y="296"/>
                    <a:pt x="678" y="432"/>
                  </a:cubicBezTo>
                  <a:cubicBezTo>
                    <a:pt x="678" y="694"/>
                    <a:pt x="538" y="993"/>
                    <a:pt x="375" y="1088"/>
                  </a:cubicBezTo>
                  <a:cubicBezTo>
                    <a:pt x="343" y="1106"/>
                    <a:pt x="314" y="1115"/>
                    <a:pt x="289" y="1115"/>
                  </a:cubicBezTo>
                  <a:cubicBezTo>
                    <a:pt x="271" y="1115"/>
                    <a:pt x="254" y="1110"/>
                    <a:pt x="239" y="1102"/>
                  </a:cubicBezTo>
                  <a:cubicBezTo>
                    <a:pt x="178" y="1068"/>
                    <a:pt x="140" y="959"/>
                    <a:pt x="140" y="823"/>
                  </a:cubicBezTo>
                  <a:cubicBezTo>
                    <a:pt x="140" y="561"/>
                    <a:pt x="280" y="261"/>
                    <a:pt x="443" y="167"/>
                  </a:cubicBezTo>
                  <a:cubicBezTo>
                    <a:pt x="474" y="150"/>
                    <a:pt x="501" y="139"/>
                    <a:pt x="528" y="139"/>
                  </a:cubicBezTo>
                  <a:close/>
                  <a:moveTo>
                    <a:pt x="528" y="0"/>
                  </a:moveTo>
                  <a:cubicBezTo>
                    <a:pt x="478" y="0"/>
                    <a:pt x="427" y="15"/>
                    <a:pt x="375" y="44"/>
                  </a:cubicBezTo>
                  <a:cubicBezTo>
                    <a:pt x="164" y="167"/>
                    <a:pt x="1" y="506"/>
                    <a:pt x="1" y="823"/>
                  </a:cubicBezTo>
                  <a:cubicBezTo>
                    <a:pt x="1" y="1013"/>
                    <a:pt x="62" y="1159"/>
                    <a:pt x="171" y="1224"/>
                  </a:cubicBezTo>
                  <a:cubicBezTo>
                    <a:pt x="209" y="1245"/>
                    <a:pt x="250" y="1254"/>
                    <a:pt x="290" y="1254"/>
                  </a:cubicBezTo>
                  <a:cubicBezTo>
                    <a:pt x="338" y="1254"/>
                    <a:pt x="392" y="1237"/>
                    <a:pt x="443" y="1210"/>
                  </a:cubicBezTo>
                  <a:cubicBezTo>
                    <a:pt x="569" y="1135"/>
                    <a:pt x="678" y="983"/>
                    <a:pt x="746" y="806"/>
                  </a:cubicBezTo>
                  <a:lnTo>
                    <a:pt x="932" y="864"/>
                  </a:lnTo>
                  <a:cubicBezTo>
                    <a:pt x="939" y="867"/>
                    <a:pt x="946" y="867"/>
                    <a:pt x="953" y="867"/>
                  </a:cubicBezTo>
                  <a:cubicBezTo>
                    <a:pt x="984" y="867"/>
                    <a:pt x="1011" y="846"/>
                    <a:pt x="1021" y="816"/>
                  </a:cubicBezTo>
                  <a:cubicBezTo>
                    <a:pt x="1031" y="782"/>
                    <a:pt x="1011" y="741"/>
                    <a:pt x="973" y="731"/>
                  </a:cubicBezTo>
                  <a:lnTo>
                    <a:pt x="786" y="673"/>
                  </a:lnTo>
                  <a:cubicBezTo>
                    <a:pt x="807" y="592"/>
                    <a:pt x="817" y="510"/>
                    <a:pt x="817" y="432"/>
                  </a:cubicBezTo>
                  <a:cubicBezTo>
                    <a:pt x="817" y="241"/>
                    <a:pt x="755" y="95"/>
                    <a:pt x="647" y="31"/>
                  </a:cubicBezTo>
                  <a:cubicBezTo>
                    <a:pt x="610" y="10"/>
                    <a:pt x="569" y="0"/>
                    <a:pt x="528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" name="Google Shape;1091;p31">
              <a:extLst>
                <a:ext uri="{FF2B5EF4-FFF2-40B4-BE49-F238E27FC236}">
                  <a16:creationId xmlns:a16="http://schemas.microsoft.com/office/drawing/2014/main" id="{EDDDCC1D-A41B-5D4B-8B40-883FB30BAF58}"/>
                </a:ext>
              </a:extLst>
            </p:cNvPr>
            <p:cNvSpPr/>
            <p:nvPr/>
          </p:nvSpPr>
          <p:spPr>
            <a:xfrm>
              <a:off x="2264300" y="2685000"/>
              <a:ext cx="1022625" cy="780275"/>
            </a:xfrm>
            <a:custGeom>
              <a:avLst/>
              <a:gdLst/>
              <a:ahLst/>
              <a:cxnLst/>
              <a:rect l="l" t="t" r="r" b="b"/>
              <a:pathLst>
                <a:path w="40905" h="31211" extrusionOk="0">
                  <a:moveTo>
                    <a:pt x="40612" y="0"/>
                  </a:moveTo>
                  <a:cubicBezTo>
                    <a:pt x="40540" y="0"/>
                    <a:pt x="40459" y="24"/>
                    <a:pt x="40374" y="74"/>
                  </a:cubicBezTo>
                  <a:lnTo>
                    <a:pt x="535" y="23076"/>
                  </a:lnTo>
                  <a:cubicBezTo>
                    <a:pt x="239" y="23243"/>
                    <a:pt x="1" y="23658"/>
                    <a:pt x="1" y="23994"/>
                  </a:cubicBezTo>
                  <a:lnTo>
                    <a:pt x="1" y="30831"/>
                  </a:lnTo>
                  <a:cubicBezTo>
                    <a:pt x="1" y="31072"/>
                    <a:pt x="120" y="31211"/>
                    <a:pt x="295" y="31211"/>
                  </a:cubicBezTo>
                  <a:cubicBezTo>
                    <a:pt x="367" y="31211"/>
                    <a:pt x="449" y="31187"/>
                    <a:pt x="535" y="31137"/>
                  </a:cubicBezTo>
                  <a:lnTo>
                    <a:pt x="40374" y="8138"/>
                  </a:lnTo>
                  <a:cubicBezTo>
                    <a:pt x="40666" y="7968"/>
                    <a:pt x="40904" y="7556"/>
                    <a:pt x="40904" y="7217"/>
                  </a:cubicBezTo>
                  <a:lnTo>
                    <a:pt x="40904" y="380"/>
                  </a:lnTo>
                  <a:cubicBezTo>
                    <a:pt x="40904" y="139"/>
                    <a:pt x="40785" y="0"/>
                    <a:pt x="40612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" name="Google Shape;1092;p31">
              <a:extLst>
                <a:ext uri="{FF2B5EF4-FFF2-40B4-BE49-F238E27FC236}">
                  <a16:creationId xmlns:a16="http://schemas.microsoft.com/office/drawing/2014/main" id="{E147F723-966C-8349-85BC-A5D2D9E631CE}"/>
                </a:ext>
              </a:extLst>
            </p:cNvPr>
            <p:cNvSpPr/>
            <p:nvPr/>
          </p:nvSpPr>
          <p:spPr>
            <a:xfrm>
              <a:off x="1884050" y="4134750"/>
              <a:ext cx="268700" cy="324250"/>
            </a:xfrm>
            <a:custGeom>
              <a:avLst/>
              <a:gdLst/>
              <a:ahLst/>
              <a:cxnLst/>
              <a:rect l="l" t="t" r="r" b="b"/>
              <a:pathLst>
                <a:path w="10748" h="12970" extrusionOk="0">
                  <a:moveTo>
                    <a:pt x="2682" y="1"/>
                  </a:moveTo>
                  <a:cubicBezTo>
                    <a:pt x="2320" y="1"/>
                    <a:pt x="1975" y="59"/>
                    <a:pt x="1656" y="183"/>
                  </a:cubicBezTo>
                  <a:cubicBezTo>
                    <a:pt x="1" y="825"/>
                    <a:pt x="276" y="3019"/>
                    <a:pt x="2373" y="4392"/>
                  </a:cubicBezTo>
                  <a:cubicBezTo>
                    <a:pt x="4468" y="5765"/>
                    <a:pt x="7606" y="7469"/>
                    <a:pt x="8606" y="9954"/>
                  </a:cubicBezTo>
                  <a:lnTo>
                    <a:pt x="10614" y="12970"/>
                  </a:lnTo>
                  <a:lnTo>
                    <a:pt x="10747" y="9488"/>
                  </a:lnTo>
                  <a:cubicBezTo>
                    <a:pt x="10682" y="7935"/>
                    <a:pt x="9422" y="4762"/>
                    <a:pt x="7724" y="2811"/>
                  </a:cubicBezTo>
                  <a:cubicBezTo>
                    <a:pt x="6333" y="1210"/>
                    <a:pt x="4335" y="1"/>
                    <a:pt x="26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" name="Google Shape;1093;p31">
              <a:extLst>
                <a:ext uri="{FF2B5EF4-FFF2-40B4-BE49-F238E27FC236}">
                  <a16:creationId xmlns:a16="http://schemas.microsoft.com/office/drawing/2014/main" id="{979C4A9A-70C7-8D42-842A-744B206E9C07}"/>
                </a:ext>
              </a:extLst>
            </p:cNvPr>
            <p:cNvSpPr/>
            <p:nvPr/>
          </p:nvSpPr>
          <p:spPr>
            <a:xfrm>
              <a:off x="1944225" y="4161250"/>
              <a:ext cx="216850" cy="263750"/>
            </a:xfrm>
            <a:custGeom>
              <a:avLst/>
              <a:gdLst/>
              <a:ahLst/>
              <a:cxnLst/>
              <a:rect l="l" t="t" r="r" b="b"/>
              <a:pathLst>
                <a:path w="8674" h="10550" extrusionOk="0">
                  <a:moveTo>
                    <a:pt x="127" y="1"/>
                  </a:moveTo>
                  <a:cubicBezTo>
                    <a:pt x="79" y="1"/>
                    <a:pt x="35" y="32"/>
                    <a:pt x="21" y="79"/>
                  </a:cubicBezTo>
                  <a:cubicBezTo>
                    <a:pt x="1" y="140"/>
                    <a:pt x="34" y="204"/>
                    <a:pt x="92" y="221"/>
                  </a:cubicBezTo>
                  <a:cubicBezTo>
                    <a:pt x="2703" y="1068"/>
                    <a:pt x="7174" y="5202"/>
                    <a:pt x="8438" y="10462"/>
                  </a:cubicBezTo>
                  <a:cubicBezTo>
                    <a:pt x="8449" y="10512"/>
                    <a:pt x="8493" y="10546"/>
                    <a:pt x="8544" y="10550"/>
                  </a:cubicBezTo>
                  <a:cubicBezTo>
                    <a:pt x="8554" y="10550"/>
                    <a:pt x="8565" y="10550"/>
                    <a:pt x="8575" y="10546"/>
                  </a:cubicBezTo>
                  <a:cubicBezTo>
                    <a:pt x="8636" y="10533"/>
                    <a:pt x="8673" y="10471"/>
                    <a:pt x="8659" y="10410"/>
                  </a:cubicBezTo>
                  <a:cubicBezTo>
                    <a:pt x="7378" y="5069"/>
                    <a:pt x="2822" y="867"/>
                    <a:pt x="164" y="7"/>
                  </a:cubicBezTo>
                  <a:cubicBezTo>
                    <a:pt x="152" y="3"/>
                    <a:pt x="139" y="1"/>
                    <a:pt x="1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" name="Google Shape;1094;p31">
              <a:extLst>
                <a:ext uri="{FF2B5EF4-FFF2-40B4-BE49-F238E27FC236}">
                  <a16:creationId xmlns:a16="http://schemas.microsoft.com/office/drawing/2014/main" id="{46F1E5DF-7D1C-C942-82F3-81B698A8E007}"/>
                </a:ext>
              </a:extLst>
            </p:cNvPr>
            <p:cNvSpPr/>
            <p:nvPr/>
          </p:nvSpPr>
          <p:spPr>
            <a:xfrm>
              <a:off x="1919750" y="4301025"/>
              <a:ext cx="229250" cy="209725"/>
            </a:xfrm>
            <a:custGeom>
              <a:avLst/>
              <a:gdLst/>
              <a:ahLst/>
              <a:cxnLst/>
              <a:rect l="l" t="t" r="r" b="b"/>
              <a:pathLst>
                <a:path w="9170" h="8389" extrusionOk="0">
                  <a:moveTo>
                    <a:pt x="2566" y="1"/>
                  </a:moveTo>
                  <a:cubicBezTo>
                    <a:pt x="830" y="1"/>
                    <a:pt x="1" y="1136"/>
                    <a:pt x="677" y="2266"/>
                  </a:cubicBezTo>
                  <a:cubicBezTo>
                    <a:pt x="1278" y="3266"/>
                    <a:pt x="3720" y="3772"/>
                    <a:pt x="5684" y="5009"/>
                  </a:cubicBezTo>
                  <a:cubicBezTo>
                    <a:pt x="7459" y="6128"/>
                    <a:pt x="8588" y="7526"/>
                    <a:pt x="8874" y="8389"/>
                  </a:cubicBezTo>
                  <a:lnTo>
                    <a:pt x="9169" y="6713"/>
                  </a:lnTo>
                  <a:cubicBezTo>
                    <a:pt x="8449" y="2708"/>
                    <a:pt x="4889" y="175"/>
                    <a:pt x="2917" y="16"/>
                  </a:cubicBezTo>
                  <a:cubicBezTo>
                    <a:pt x="2797" y="6"/>
                    <a:pt x="2679" y="1"/>
                    <a:pt x="25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" name="Google Shape;1095;p31">
              <a:extLst>
                <a:ext uri="{FF2B5EF4-FFF2-40B4-BE49-F238E27FC236}">
                  <a16:creationId xmlns:a16="http://schemas.microsoft.com/office/drawing/2014/main" id="{1FA6A41E-7495-0C48-A2DD-44BEE1CA7757}"/>
                </a:ext>
              </a:extLst>
            </p:cNvPr>
            <p:cNvSpPr/>
            <p:nvPr/>
          </p:nvSpPr>
          <p:spPr>
            <a:xfrm>
              <a:off x="1970675" y="4328225"/>
              <a:ext cx="182825" cy="159200"/>
            </a:xfrm>
            <a:custGeom>
              <a:avLst/>
              <a:gdLst/>
              <a:ahLst/>
              <a:cxnLst/>
              <a:rect l="l" t="t" r="r" b="b"/>
              <a:pathLst>
                <a:path w="7313" h="6368" extrusionOk="0">
                  <a:moveTo>
                    <a:pt x="117" y="1"/>
                  </a:moveTo>
                  <a:cubicBezTo>
                    <a:pt x="58" y="1"/>
                    <a:pt x="13" y="46"/>
                    <a:pt x="7" y="103"/>
                  </a:cubicBezTo>
                  <a:cubicBezTo>
                    <a:pt x="0" y="168"/>
                    <a:pt x="47" y="223"/>
                    <a:pt x="109" y="229"/>
                  </a:cubicBezTo>
                  <a:cubicBezTo>
                    <a:pt x="1723" y="369"/>
                    <a:pt x="5259" y="1820"/>
                    <a:pt x="7078" y="6295"/>
                  </a:cubicBezTo>
                  <a:cubicBezTo>
                    <a:pt x="7095" y="6339"/>
                    <a:pt x="7136" y="6366"/>
                    <a:pt x="7176" y="6366"/>
                  </a:cubicBezTo>
                  <a:cubicBezTo>
                    <a:pt x="7181" y="6367"/>
                    <a:pt x="7186" y="6367"/>
                    <a:pt x="7190" y="6367"/>
                  </a:cubicBezTo>
                  <a:cubicBezTo>
                    <a:pt x="7202" y="6367"/>
                    <a:pt x="7214" y="6364"/>
                    <a:pt x="7224" y="6359"/>
                  </a:cubicBezTo>
                  <a:cubicBezTo>
                    <a:pt x="7282" y="6336"/>
                    <a:pt x="7313" y="6267"/>
                    <a:pt x="7289" y="6210"/>
                  </a:cubicBezTo>
                  <a:cubicBezTo>
                    <a:pt x="5433" y="1641"/>
                    <a:pt x="1913" y="158"/>
                    <a:pt x="129" y="1"/>
                  </a:cubicBezTo>
                  <a:cubicBezTo>
                    <a:pt x="125" y="1"/>
                    <a:pt x="121" y="1"/>
                    <a:pt x="1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" name="Google Shape;1096;p31">
              <a:extLst>
                <a:ext uri="{FF2B5EF4-FFF2-40B4-BE49-F238E27FC236}">
                  <a16:creationId xmlns:a16="http://schemas.microsoft.com/office/drawing/2014/main" id="{632DA9F4-C19B-4845-83E5-CFA2D5DFCC4E}"/>
                </a:ext>
              </a:extLst>
            </p:cNvPr>
            <p:cNvSpPr/>
            <p:nvPr/>
          </p:nvSpPr>
          <p:spPr>
            <a:xfrm>
              <a:off x="3603475" y="3262250"/>
              <a:ext cx="265950" cy="244125"/>
            </a:xfrm>
            <a:custGeom>
              <a:avLst/>
              <a:gdLst/>
              <a:ahLst/>
              <a:cxnLst/>
              <a:rect l="l" t="t" r="r" b="b"/>
              <a:pathLst>
                <a:path w="10638" h="9765" extrusionOk="0">
                  <a:moveTo>
                    <a:pt x="7506" y="1"/>
                  </a:moveTo>
                  <a:cubicBezTo>
                    <a:pt x="7429" y="1"/>
                    <a:pt x="7352" y="4"/>
                    <a:pt x="7273" y="10"/>
                  </a:cubicBezTo>
                  <a:cubicBezTo>
                    <a:pt x="5363" y="160"/>
                    <a:pt x="3319" y="1609"/>
                    <a:pt x="1830" y="3934"/>
                  </a:cubicBezTo>
                  <a:cubicBezTo>
                    <a:pt x="341" y="6256"/>
                    <a:pt x="1" y="9248"/>
                    <a:pt x="1" y="9248"/>
                  </a:cubicBezTo>
                  <a:lnTo>
                    <a:pt x="1341" y="9765"/>
                  </a:lnTo>
                  <a:cubicBezTo>
                    <a:pt x="3010" y="5257"/>
                    <a:pt x="6638" y="4025"/>
                    <a:pt x="8681" y="2819"/>
                  </a:cubicBezTo>
                  <a:cubicBezTo>
                    <a:pt x="10637" y="1664"/>
                    <a:pt x="9301" y="1"/>
                    <a:pt x="7506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" name="Google Shape;1097;p31">
              <a:extLst>
                <a:ext uri="{FF2B5EF4-FFF2-40B4-BE49-F238E27FC236}">
                  <a16:creationId xmlns:a16="http://schemas.microsoft.com/office/drawing/2014/main" id="{E90DCD96-733B-E54D-9B46-347FD0F527A2}"/>
                </a:ext>
              </a:extLst>
            </p:cNvPr>
            <p:cNvSpPr/>
            <p:nvPr/>
          </p:nvSpPr>
          <p:spPr>
            <a:xfrm>
              <a:off x="3636050" y="3262250"/>
              <a:ext cx="208600" cy="244125"/>
            </a:xfrm>
            <a:custGeom>
              <a:avLst/>
              <a:gdLst/>
              <a:ahLst/>
              <a:cxnLst/>
              <a:rect l="l" t="t" r="r" b="b"/>
              <a:pathLst>
                <a:path w="8344" h="9765" extrusionOk="0">
                  <a:moveTo>
                    <a:pt x="6198" y="0"/>
                  </a:moveTo>
                  <a:cubicBezTo>
                    <a:pt x="6123" y="0"/>
                    <a:pt x="6046" y="4"/>
                    <a:pt x="5970" y="10"/>
                  </a:cubicBezTo>
                  <a:cubicBezTo>
                    <a:pt x="4060" y="160"/>
                    <a:pt x="2016" y="1609"/>
                    <a:pt x="527" y="3934"/>
                  </a:cubicBezTo>
                  <a:cubicBezTo>
                    <a:pt x="334" y="4237"/>
                    <a:pt x="157" y="4549"/>
                    <a:pt x="0" y="4869"/>
                  </a:cubicBezTo>
                  <a:lnTo>
                    <a:pt x="0" y="9751"/>
                  </a:lnTo>
                  <a:lnTo>
                    <a:pt x="38" y="9765"/>
                  </a:lnTo>
                  <a:cubicBezTo>
                    <a:pt x="1707" y="5257"/>
                    <a:pt x="5335" y="4025"/>
                    <a:pt x="7378" y="2819"/>
                  </a:cubicBezTo>
                  <a:cubicBezTo>
                    <a:pt x="8061" y="2414"/>
                    <a:pt x="8343" y="1948"/>
                    <a:pt x="8343" y="1513"/>
                  </a:cubicBezTo>
                  <a:cubicBezTo>
                    <a:pt x="8343" y="704"/>
                    <a:pt x="7367" y="0"/>
                    <a:pt x="61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" name="Google Shape;1098;p31">
              <a:extLst>
                <a:ext uri="{FF2B5EF4-FFF2-40B4-BE49-F238E27FC236}">
                  <a16:creationId xmlns:a16="http://schemas.microsoft.com/office/drawing/2014/main" id="{92502A3C-F5A3-2D4B-972E-CC51749293A7}"/>
                </a:ext>
              </a:extLst>
            </p:cNvPr>
            <p:cNvSpPr/>
            <p:nvPr/>
          </p:nvSpPr>
          <p:spPr>
            <a:xfrm>
              <a:off x="3615050" y="3284600"/>
              <a:ext cx="193725" cy="189450"/>
            </a:xfrm>
            <a:custGeom>
              <a:avLst/>
              <a:gdLst/>
              <a:ahLst/>
              <a:cxnLst/>
              <a:rect l="l" t="t" r="r" b="b"/>
              <a:pathLst>
                <a:path w="7749" h="7578" extrusionOk="0">
                  <a:moveTo>
                    <a:pt x="7639" y="1"/>
                  </a:moveTo>
                  <a:cubicBezTo>
                    <a:pt x="7631" y="1"/>
                    <a:pt x="7624" y="2"/>
                    <a:pt x="7616" y="4"/>
                  </a:cubicBezTo>
                  <a:cubicBezTo>
                    <a:pt x="5869" y="409"/>
                    <a:pt x="2034" y="2479"/>
                    <a:pt x="21" y="7436"/>
                  </a:cubicBezTo>
                  <a:cubicBezTo>
                    <a:pt x="1" y="7490"/>
                    <a:pt x="24" y="7548"/>
                    <a:pt x="79" y="7569"/>
                  </a:cubicBezTo>
                  <a:cubicBezTo>
                    <a:pt x="85" y="7572"/>
                    <a:pt x="93" y="7575"/>
                    <a:pt x="99" y="7575"/>
                  </a:cubicBezTo>
                  <a:cubicBezTo>
                    <a:pt x="106" y="7577"/>
                    <a:pt x="112" y="7577"/>
                    <a:pt x="118" y="7577"/>
                  </a:cubicBezTo>
                  <a:cubicBezTo>
                    <a:pt x="156" y="7577"/>
                    <a:pt x="194" y="7552"/>
                    <a:pt x="211" y="7514"/>
                  </a:cubicBezTo>
                  <a:cubicBezTo>
                    <a:pt x="2194" y="2632"/>
                    <a:pt x="5950" y="599"/>
                    <a:pt x="7661" y="205"/>
                  </a:cubicBezTo>
                  <a:cubicBezTo>
                    <a:pt x="7715" y="191"/>
                    <a:pt x="7749" y="136"/>
                    <a:pt x="7738" y="82"/>
                  </a:cubicBezTo>
                  <a:cubicBezTo>
                    <a:pt x="7727" y="35"/>
                    <a:pt x="7685" y="1"/>
                    <a:pt x="76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" name="Google Shape;1099;p31">
              <a:extLst>
                <a:ext uri="{FF2B5EF4-FFF2-40B4-BE49-F238E27FC236}">
                  <a16:creationId xmlns:a16="http://schemas.microsoft.com/office/drawing/2014/main" id="{2FCA4B71-B014-F243-85E6-61FA0EBE3353}"/>
                </a:ext>
              </a:extLst>
            </p:cNvPr>
            <p:cNvSpPr/>
            <p:nvPr/>
          </p:nvSpPr>
          <p:spPr>
            <a:xfrm>
              <a:off x="3619475" y="3411250"/>
              <a:ext cx="256775" cy="254500"/>
            </a:xfrm>
            <a:custGeom>
              <a:avLst/>
              <a:gdLst/>
              <a:ahLst/>
              <a:cxnLst/>
              <a:rect l="l" t="t" r="r" b="b"/>
              <a:pathLst>
                <a:path w="10271" h="10180" extrusionOk="0">
                  <a:moveTo>
                    <a:pt x="3467" y="1"/>
                  </a:moveTo>
                  <a:cubicBezTo>
                    <a:pt x="3432" y="1"/>
                    <a:pt x="3398" y="2"/>
                    <a:pt x="3363" y="3"/>
                  </a:cubicBezTo>
                  <a:cubicBezTo>
                    <a:pt x="2639" y="38"/>
                    <a:pt x="1959" y="517"/>
                    <a:pt x="1677" y="1180"/>
                  </a:cubicBezTo>
                  <a:cubicBezTo>
                    <a:pt x="1581" y="1408"/>
                    <a:pt x="1531" y="1646"/>
                    <a:pt x="1432" y="1870"/>
                  </a:cubicBezTo>
                  <a:cubicBezTo>
                    <a:pt x="1190" y="2431"/>
                    <a:pt x="544" y="2445"/>
                    <a:pt x="286" y="3016"/>
                  </a:cubicBezTo>
                  <a:cubicBezTo>
                    <a:pt x="51" y="3540"/>
                    <a:pt x="120" y="4141"/>
                    <a:pt x="112" y="4695"/>
                  </a:cubicBezTo>
                  <a:cubicBezTo>
                    <a:pt x="109" y="5545"/>
                    <a:pt x="116" y="6399"/>
                    <a:pt x="140" y="7248"/>
                  </a:cubicBezTo>
                  <a:cubicBezTo>
                    <a:pt x="150" y="7711"/>
                    <a:pt x="164" y="8170"/>
                    <a:pt x="181" y="8635"/>
                  </a:cubicBezTo>
                  <a:lnTo>
                    <a:pt x="181" y="8707"/>
                  </a:lnTo>
                  <a:cubicBezTo>
                    <a:pt x="174" y="9104"/>
                    <a:pt x="1" y="9506"/>
                    <a:pt x="106" y="9894"/>
                  </a:cubicBezTo>
                  <a:cubicBezTo>
                    <a:pt x="109" y="9900"/>
                    <a:pt x="112" y="9904"/>
                    <a:pt x="116" y="9911"/>
                  </a:cubicBezTo>
                  <a:cubicBezTo>
                    <a:pt x="136" y="9938"/>
                    <a:pt x="184" y="9992"/>
                    <a:pt x="222" y="10033"/>
                  </a:cubicBezTo>
                  <a:cubicBezTo>
                    <a:pt x="222" y="10036"/>
                    <a:pt x="225" y="10040"/>
                    <a:pt x="225" y="10040"/>
                  </a:cubicBezTo>
                  <a:cubicBezTo>
                    <a:pt x="242" y="10053"/>
                    <a:pt x="263" y="10063"/>
                    <a:pt x="283" y="10074"/>
                  </a:cubicBezTo>
                  <a:cubicBezTo>
                    <a:pt x="425" y="10154"/>
                    <a:pt x="630" y="10179"/>
                    <a:pt x="831" y="10179"/>
                  </a:cubicBezTo>
                  <a:cubicBezTo>
                    <a:pt x="1011" y="10179"/>
                    <a:pt x="1187" y="10159"/>
                    <a:pt x="1313" y="10142"/>
                  </a:cubicBezTo>
                  <a:cubicBezTo>
                    <a:pt x="2111" y="10033"/>
                    <a:pt x="2874" y="9584"/>
                    <a:pt x="3305" y="8894"/>
                  </a:cubicBezTo>
                  <a:cubicBezTo>
                    <a:pt x="3662" y="8316"/>
                    <a:pt x="3845" y="7571"/>
                    <a:pt x="4437" y="7238"/>
                  </a:cubicBezTo>
                  <a:cubicBezTo>
                    <a:pt x="4665" y="7110"/>
                    <a:pt x="4918" y="7068"/>
                    <a:pt x="5175" y="7068"/>
                  </a:cubicBezTo>
                  <a:cubicBezTo>
                    <a:pt x="5340" y="7068"/>
                    <a:pt x="5507" y="7085"/>
                    <a:pt x="5668" y="7109"/>
                  </a:cubicBezTo>
                  <a:cubicBezTo>
                    <a:pt x="5807" y="7126"/>
                    <a:pt x="5946" y="7136"/>
                    <a:pt x="6093" y="7140"/>
                  </a:cubicBezTo>
                  <a:cubicBezTo>
                    <a:pt x="6392" y="7116"/>
                    <a:pt x="6691" y="7116"/>
                    <a:pt x="6987" y="7061"/>
                  </a:cubicBezTo>
                  <a:cubicBezTo>
                    <a:pt x="7341" y="6997"/>
                    <a:pt x="7701" y="6837"/>
                    <a:pt x="7895" y="6534"/>
                  </a:cubicBezTo>
                  <a:cubicBezTo>
                    <a:pt x="8357" y="5810"/>
                    <a:pt x="7650" y="4764"/>
                    <a:pt x="8082" y="4019"/>
                  </a:cubicBezTo>
                  <a:cubicBezTo>
                    <a:pt x="8296" y="3651"/>
                    <a:pt x="8728" y="3478"/>
                    <a:pt x="9122" y="3322"/>
                  </a:cubicBezTo>
                  <a:cubicBezTo>
                    <a:pt x="9516" y="3162"/>
                    <a:pt x="9941" y="2958"/>
                    <a:pt x="10115" y="2567"/>
                  </a:cubicBezTo>
                  <a:cubicBezTo>
                    <a:pt x="10271" y="2214"/>
                    <a:pt x="10166" y="1792"/>
                    <a:pt x="9952" y="1469"/>
                  </a:cubicBezTo>
                  <a:cubicBezTo>
                    <a:pt x="9541" y="847"/>
                    <a:pt x="8778" y="559"/>
                    <a:pt x="8021" y="559"/>
                  </a:cubicBezTo>
                  <a:cubicBezTo>
                    <a:pt x="7839" y="559"/>
                    <a:pt x="7656" y="576"/>
                    <a:pt x="7480" y="609"/>
                  </a:cubicBezTo>
                  <a:cubicBezTo>
                    <a:pt x="7191" y="663"/>
                    <a:pt x="6908" y="752"/>
                    <a:pt x="6616" y="772"/>
                  </a:cubicBezTo>
                  <a:cubicBezTo>
                    <a:pt x="6566" y="776"/>
                    <a:pt x="6517" y="778"/>
                    <a:pt x="6467" y="778"/>
                  </a:cubicBezTo>
                  <a:cubicBezTo>
                    <a:pt x="5439" y="778"/>
                    <a:pt x="4498" y="1"/>
                    <a:pt x="346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" name="Google Shape;1100;p31">
              <a:extLst>
                <a:ext uri="{FF2B5EF4-FFF2-40B4-BE49-F238E27FC236}">
                  <a16:creationId xmlns:a16="http://schemas.microsoft.com/office/drawing/2014/main" id="{D9262803-0B73-A244-B2CA-F4BA7BBE6D32}"/>
                </a:ext>
              </a:extLst>
            </p:cNvPr>
            <p:cNvSpPr/>
            <p:nvPr/>
          </p:nvSpPr>
          <p:spPr>
            <a:xfrm>
              <a:off x="3617600" y="3447000"/>
              <a:ext cx="230875" cy="167350"/>
            </a:xfrm>
            <a:custGeom>
              <a:avLst/>
              <a:gdLst/>
              <a:ahLst/>
              <a:cxnLst/>
              <a:rect l="l" t="t" r="r" b="b"/>
              <a:pathLst>
                <a:path w="9235" h="6694" extrusionOk="0">
                  <a:moveTo>
                    <a:pt x="8891" y="0"/>
                  </a:moveTo>
                  <a:cubicBezTo>
                    <a:pt x="7100" y="0"/>
                    <a:pt x="1490" y="1040"/>
                    <a:pt x="14" y="6573"/>
                  </a:cubicBezTo>
                  <a:cubicBezTo>
                    <a:pt x="1" y="6624"/>
                    <a:pt x="32" y="6675"/>
                    <a:pt x="82" y="6689"/>
                  </a:cubicBezTo>
                  <a:cubicBezTo>
                    <a:pt x="85" y="6692"/>
                    <a:pt x="85" y="6692"/>
                    <a:pt x="89" y="6692"/>
                  </a:cubicBezTo>
                  <a:cubicBezTo>
                    <a:pt x="94" y="6693"/>
                    <a:pt x="99" y="6693"/>
                    <a:pt x="104" y="6693"/>
                  </a:cubicBezTo>
                  <a:cubicBezTo>
                    <a:pt x="147" y="6693"/>
                    <a:pt x="189" y="6666"/>
                    <a:pt x="198" y="6621"/>
                  </a:cubicBezTo>
                  <a:cubicBezTo>
                    <a:pt x="1642" y="1203"/>
                    <a:pt x="7137" y="191"/>
                    <a:pt x="8886" y="191"/>
                  </a:cubicBezTo>
                  <a:cubicBezTo>
                    <a:pt x="8978" y="191"/>
                    <a:pt x="9059" y="194"/>
                    <a:pt x="9129" y="199"/>
                  </a:cubicBezTo>
                  <a:cubicBezTo>
                    <a:pt x="9131" y="199"/>
                    <a:pt x="9133" y="199"/>
                    <a:pt x="9135" y="199"/>
                  </a:cubicBezTo>
                  <a:cubicBezTo>
                    <a:pt x="9187" y="199"/>
                    <a:pt x="9227" y="159"/>
                    <a:pt x="9231" y="111"/>
                  </a:cubicBezTo>
                  <a:cubicBezTo>
                    <a:pt x="9235" y="56"/>
                    <a:pt x="9197" y="12"/>
                    <a:pt x="9142" y="9"/>
                  </a:cubicBezTo>
                  <a:cubicBezTo>
                    <a:pt x="9070" y="3"/>
                    <a:pt x="8986" y="0"/>
                    <a:pt x="88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" name="Google Shape;1101;p31">
              <a:extLst>
                <a:ext uri="{FF2B5EF4-FFF2-40B4-BE49-F238E27FC236}">
                  <a16:creationId xmlns:a16="http://schemas.microsoft.com/office/drawing/2014/main" id="{726FFFEE-11E4-C04D-85F8-722A0529D1C3}"/>
                </a:ext>
              </a:extLst>
            </p:cNvPr>
            <p:cNvSpPr/>
            <p:nvPr/>
          </p:nvSpPr>
          <p:spPr>
            <a:xfrm>
              <a:off x="3681700" y="3504025"/>
              <a:ext cx="111775" cy="36475"/>
            </a:xfrm>
            <a:custGeom>
              <a:avLst/>
              <a:gdLst/>
              <a:ahLst/>
              <a:cxnLst/>
              <a:rect l="l" t="t" r="r" b="b"/>
              <a:pathLst>
                <a:path w="4471" h="1459" extrusionOk="0">
                  <a:moveTo>
                    <a:pt x="934" y="1"/>
                  </a:moveTo>
                  <a:cubicBezTo>
                    <a:pt x="666" y="1"/>
                    <a:pt x="385" y="20"/>
                    <a:pt x="92" y="63"/>
                  </a:cubicBezTo>
                  <a:cubicBezTo>
                    <a:pt x="38" y="73"/>
                    <a:pt x="0" y="121"/>
                    <a:pt x="10" y="171"/>
                  </a:cubicBezTo>
                  <a:cubicBezTo>
                    <a:pt x="17" y="221"/>
                    <a:pt x="57" y="254"/>
                    <a:pt x="105" y="254"/>
                  </a:cubicBezTo>
                  <a:cubicBezTo>
                    <a:pt x="110" y="254"/>
                    <a:pt x="114" y="254"/>
                    <a:pt x="119" y="253"/>
                  </a:cubicBezTo>
                  <a:cubicBezTo>
                    <a:pt x="404" y="211"/>
                    <a:pt x="677" y="193"/>
                    <a:pt x="936" y="193"/>
                  </a:cubicBezTo>
                  <a:cubicBezTo>
                    <a:pt x="3041" y="193"/>
                    <a:pt x="4283" y="1417"/>
                    <a:pt x="4297" y="1430"/>
                  </a:cubicBezTo>
                  <a:cubicBezTo>
                    <a:pt x="4311" y="1447"/>
                    <a:pt x="4328" y="1453"/>
                    <a:pt x="4348" y="1457"/>
                  </a:cubicBezTo>
                  <a:cubicBezTo>
                    <a:pt x="4354" y="1458"/>
                    <a:pt x="4360" y="1459"/>
                    <a:pt x="4367" y="1459"/>
                  </a:cubicBezTo>
                  <a:cubicBezTo>
                    <a:pt x="4390" y="1459"/>
                    <a:pt x="4415" y="1449"/>
                    <a:pt x="4433" y="1433"/>
                  </a:cubicBezTo>
                  <a:cubicBezTo>
                    <a:pt x="4471" y="1395"/>
                    <a:pt x="4471" y="1334"/>
                    <a:pt x="4433" y="1297"/>
                  </a:cubicBezTo>
                  <a:cubicBezTo>
                    <a:pt x="4418" y="1282"/>
                    <a:pt x="3123" y="1"/>
                    <a:pt x="9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" name="Google Shape;1102;p31">
              <a:extLst>
                <a:ext uri="{FF2B5EF4-FFF2-40B4-BE49-F238E27FC236}">
                  <a16:creationId xmlns:a16="http://schemas.microsoft.com/office/drawing/2014/main" id="{C7F0DBAC-A62A-5342-957F-D00C5CB55989}"/>
                </a:ext>
              </a:extLst>
            </p:cNvPr>
            <p:cNvSpPr/>
            <p:nvPr/>
          </p:nvSpPr>
          <p:spPr>
            <a:xfrm>
              <a:off x="2139625" y="2381275"/>
              <a:ext cx="1496450" cy="2150950"/>
            </a:xfrm>
            <a:custGeom>
              <a:avLst/>
              <a:gdLst/>
              <a:ahLst/>
              <a:cxnLst/>
              <a:rect l="l" t="t" r="r" b="b"/>
              <a:pathLst>
                <a:path w="59858" h="86038" extrusionOk="0">
                  <a:moveTo>
                    <a:pt x="58870" y="1"/>
                  </a:moveTo>
                  <a:cubicBezTo>
                    <a:pt x="58676" y="1"/>
                    <a:pt x="58479" y="45"/>
                    <a:pt x="58327" y="133"/>
                  </a:cubicBezTo>
                  <a:lnTo>
                    <a:pt x="531" y="33499"/>
                  </a:lnTo>
                  <a:cubicBezTo>
                    <a:pt x="239" y="33669"/>
                    <a:pt x="1" y="34080"/>
                    <a:pt x="1" y="34420"/>
                  </a:cubicBezTo>
                  <a:lnTo>
                    <a:pt x="1" y="85022"/>
                  </a:lnTo>
                  <a:cubicBezTo>
                    <a:pt x="1" y="85359"/>
                    <a:pt x="225" y="85764"/>
                    <a:pt x="500" y="85924"/>
                  </a:cubicBezTo>
                  <a:cubicBezTo>
                    <a:pt x="632" y="86000"/>
                    <a:pt x="805" y="86037"/>
                    <a:pt x="982" y="86037"/>
                  </a:cubicBezTo>
                  <a:cubicBezTo>
                    <a:pt x="1176" y="86037"/>
                    <a:pt x="1376" y="85992"/>
                    <a:pt x="1530" y="85904"/>
                  </a:cubicBezTo>
                  <a:lnTo>
                    <a:pt x="59327" y="52538"/>
                  </a:lnTo>
                  <a:cubicBezTo>
                    <a:pt x="59620" y="52368"/>
                    <a:pt x="59857" y="51956"/>
                    <a:pt x="59857" y="51616"/>
                  </a:cubicBezTo>
                  <a:lnTo>
                    <a:pt x="59857" y="1017"/>
                  </a:lnTo>
                  <a:cubicBezTo>
                    <a:pt x="59857" y="677"/>
                    <a:pt x="59633" y="272"/>
                    <a:pt x="59358" y="116"/>
                  </a:cubicBezTo>
                  <a:cubicBezTo>
                    <a:pt x="59225" y="39"/>
                    <a:pt x="59049" y="1"/>
                    <a:pt x="588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" name="Google Shape;1103;p31">
              <a:extLst>
                <a:ext uri="{FF2B5EF4-FFF2-40B4-BE49-F238E27FC236}">
                  <a16:creationId xmlns:a16="http://schemas.microsoft.com/office/drawing/2014/main" id="{FAA6D61A-A407-6C48-BDFB-86196D2FE8EF}"/>
                </a:ext>
              </a:extLst>
            </p:cNvPr>
            <p:cNvSpPr/>
            <p:nvPr/>
          </p:nvSpPr>
          <p:spPr>
            <a:xfrm>
              <a:off x="3611475" y="2381250"/>
              <a:ext cx="9125" cy="1475"/>
            </a:xfrm>
            <a:custGeom>
              <a:avLst/>
              <a:gdLst/>
              <a:ahLst/>
              <a:cxnLst/>
              <a:rect l="l" t="t" r="r" b="b"/>
              <a:pathLst>
                <a:path w="365" h="59" extrusionOk="0">
                  <a:moveTo>
                    <a:pt x="1" y="1"/>
                  </a:moveTo>
                  <a:cubicBezTo>
                    <a:pt x="126" y="1"/>
                    <a:pt x="256" y="21"/>
                    <a:pt x="365" y="59"/>
                  </a:cubicBezTo>
                  <a:cubicBezTo>
                    <a:pt x="256" y="21"/>
                    <a:pt x="130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" name="Google Shape;1104;p31">
              <a:extLst>
                <a:ext uri="{FF2B5EF4-FFF2-40B4-BE49-F238E27FC236}">
                  <a16:creationId xmlns:a16="http://schemas.microsoft.com/office/drawing/2014/main" id="{06F3C652-1180-F247-A120-5D67E2EE94A1}"/>
                </a:ext>
              </a:extLst>
            </p:cNvPr>
            <p:cNvSpPr/>
            <p:nvPr/>
          </p:nvSpPr>
          <p:spPr>
            <a:xfrm>
              <a:off x="2143550" y="2381250"/>
              <a:ext cx="1492350" cy="861875"/>
            </a:xfrm>
            <a:custGeom>
              <a:avLst/>
              <a:gdLst/>
              <a:ahLst/>
              <a:cxnLst/>
              <a:rect l="l" t="t" r="r" b="b"/>
              <a:pathLst>
                <a:path w="59694" h="34475" extrusionOk="0">
                  <a:moveTo>
                    <a:pt x="58683" y="1"/>
                  </a:moveTo>
                  <a:cubicBezTo>
                    <a:pt x="58500" y="8"/>
                    <a:pt x="58316" y="52"/>
                    <a:pt x="58170" y="134"/>
                  </a:cubicBezTo>
                  <a:lnTo>
                    <a:pt x="374" y="33503"/>
                  </a:lnTo>
                  <a:cubicBezTo>
                    <a:pt x="228" y="33588"/>
                    <a:pt x="98" y="33731"/>
                    <a:pt x="0" y="33897"/>
                  </a:cubicBezTo>
                  <a:lnTo>
                    <a:pt x="996" y="34475"/>
                  </a:lnTo>
                  <a:cubicBezTo>
                    <a:pt x="1003" y="34465"/>
                    <a:pt x="1010" y="34451"/>
                    <a:pt x="1016" y="34442"/>
                  </a:cubicBezTo>
                  <a:cubicBezTo>
                    <a:pt x="1108" y="34288"/>
                    <a:pt x="1234" y="34156"/>
                    <a:pt x="1373" y="34078"/>
                  </a:cubicBezTo>
                  <a:lnTo>
                    <a:pt x="59170" y="708"/>
                  </a:lnTo>
                  <a:cubicBezTo>
                    <a:pt x="59251" y="661"/>
                    <a:pt x="59333" y="637"/>
                    <a:pt x="59405" y="637"/>
                  </a:cubicBezTo>
                  <a:cubicBezTo>
                    <a:pt x="59557" y="637"/>
                    <a:pt x="59670" y="743"/>
                    <a:pt x="59694" y="929"/>
                  </a:cubicBezTo>
                  <a:cubicBezTo>
                    <a:pt x="59663" y="610"/>
                    <a:pt x="59452" y="263"/>
                    <a:pt x="59201" y="117"/>
                  </a:cubicBezTo>
                  <a:cubicBezTo>
                    <a:pt x="59163" y="93"/>
                    <a:pt x="59126" y="76"/>
                    <a:pt x="59082" y="59"/>
                  </a:cubicBezTo>
                  <a:cubicBezTo>
                    <a:pt x="58973" y="21"/>
                    <a:pt x="58843" y="1"/>
                    <a:pt x="587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" name="Google Shape;1105;p31">
              <a:extLst>
                <a:ext uri="{FF2B5EF4-FFF2-40B4-BE49-F238E27FC236}">
                  <a16:creationId xmlns:a16="http://schemas.microsoft.com/office/drawing/2014/main" id="{BE37567C-FC15-6E4D-A1DD-77D1EF3FD4CF}"/>
                </a:ext>
              </a:extLst>
            </p:cNvPr>
            <p:cNvSpPr/>
            <p:nvPr/>
          </p:nvSpPr>
          <p:spPr>
            <a:xfrm>
              <a:off x="2139625" y="3399275"/>
              <a:ext cx="35725" cy="1132925"/>
            </a:xfrm>
            <a:custGeom>
              <a:avLst/>
              <a:gdLst/>
              <a:ahLst/>
              <a:cxnLst/>
              <a:rect l="l" t="t" r="r" b="b"/>
              <a:pathLst>
                <a:path w="1429" h="45317" extrusionOk="0">
                  <a:moveTo>
                    <a:pt x="1428" y="45231"/>
                  </a:moveTo>
                  <a:lnTo>
                    <a:pt x="1428" y="45231"/>
                  </a:lnTo>
                  <a:cubicBezTo>
                    <a:pt x="1423" y="45233"/>
                    <a:pt x="1418" y="45235"/>
                    <a:pt x="1412" y="45237"/>
                  </a:cubicBezTo>
                  <a:lnTo>
                    <a:pt x="1412" y="45237"/>
                  </a:lnTo>
                  <a:cubicBezTo>
                    <a:pt x="1418" y="45236"/>
                    <a:pt x="1423" y="45233"/>
                    <a:pt x="1428" y="45231"/>
                  </a:cubicBezTo>
                  <a:close/>
                  <a:moveTo>
                    <a:pt x="1412" y="45237"/>
                  </a:moveTo>
                  <a:cubicBezTo>
                    <a:pt x="1411" y="45237"/>
                    <a:pt x="1410" y="45237"/>
                    <a:pt x="1408" y="45237"/>
                  </a:cubicBezTo>
                  <a:cubicBezTo>
                    <a:pt x="1406" y="45239"/>
                    <a:pt x="1404" y="45240"/>
                    <a:pt x="1401" y="45241"/>
                  </a:cubicBezTo>
                  <a:lnTo>
                    <a:pt x="1401" y="45241"/>
                  </a:lnTo>
                  <a:cubicBezTo>
                    <a:pt x="1405" y="45240"/>
                    <a:pt x="1409" y="45238"/>
                    <a:pt x="1412" y="45237"/>
                  </a:cubicBezTo>
                  <a:close/>
                  <a:moveTo>
                    <a:pt x="1" y="0"/>
                  </a:moveTo>
                  <a:lnTo>
                    <a:pt x="1" y="44302"/>
                  </a:lnTo>
                  <a:cubicBezTo>
                    <a:pt x="1" y="44643"/>
                    <a:pt x="222" y="45044"/>
                    <a:pt x="500" y="45204"/>
                  </a:cubicBezTo>
                  <a:cubicBezTo>
                    <a:pt x="630" y="45279"/>
                    <a:pt x="803" y="45316"/>
                    <a:pt x="978" y="45316"/>
                  </a:cubicBezTo>
                  <a:cubicBezTo>
                    <a:pt x="1023" y="45316"/>
                    <a:pt x="1068" y="45314"/>
                    <a:pt x="1112" y="45309"/>
                  </a:cubicBezTo>
                  <a:cubicBezTo>
                    <a:pt x="1140" y="45306"/>
                    <a:pt x="1167" y="45302"/>
                    <a:pt x="1194" y="45295"/>
                  </a:cubicBezTo>
                  <a:cubicBezTo>
                    <a:pt x="1211" y="45295"/>
                    <a:pt x="1228" y="45292"/>
                    <a:pt x="1242" y="45289"/>
                  </a:cubicBezTo>
                  <a:cubicBezTo>
                    <a:pt x="1269" y="45286"/>
                    <a:pt x="1292" y="45278"/>
                    <a:pt x="1316" y="45268"/>
                  </a:cubicBezTo>
                  <a:cubicBezTo>
                    <a:pt x="1330" y="45268"/>
                    <a:pt x="1344" y="45261"/>
                    <a:pt x="1353" y="45258"/>
                  </a:cubicBezTo>
                  <a:cubicBezTo>
                    <a:pt x="1369" y="45252"/>
                    <a:pt x="1384" y="45249"/>
                    <a:pt x="1401" y="45241"/>
                  </a:cubicBezTo>
                  <a:lnTo>
                    <a:pt x="1401" y="45241"/>
                  </a:lnTo>
                  <a:cubicBezTo>
                    <a:pt x="1393" y="45243"/>
                    <a:pt x="1385" y="45245"/>
                    <a:pt x="1377" y="45245"/>
                  </a:cubicBezTo>
                  <a:cubicBezTo>
                    <a:pt x="1371" y="45248"/>
                    <a:pt x="1371" y="45248"/>
                    <a:pt x="1364" y="45248"/>
                  </a:cubicBezTo>
                  <a:cubicBezTo>
                    <a:pt x="1340" y="45255"/>
                    <a:pt x="1320" y="45258"/>
                    <a:pt x="1292" y="45258"/>
                  </a:cubicBezTo>
                  <a:cubicBezTo>
                    <a:pt x="1119" y="45258"/>
                    <a:pt x="1000" y="45118"/>
                    <a:pt x="1000" y="44878"/>
                  </a:cubicBezTo>
                  <a:lnTo>
                    <a:pt x="1000" y="57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" name="Google Shape;1106;p31">
              <a:extLst>
                <a:ext uri="{FF2B5EF4-FFF2-40B4-BE49-F238E27FC236}">
                  <a16:creationId xmlns:a16="http://schemas.microsoft.com/office/drawing/2014/main" id="{01C654AB-7F3A-874D-A22F-58E6719881E9}"/>
                </a:ext>
              </a:extLst>
            </p:cNvPr>
            <p:cNvSpPr/>
            <p:nvPr/>
          </p:nvSpPr>
          <p:spPr>
            <a:xfrm>
              <a:off x="2139625" y="3312725"/>
              <a:ext cx="25" cy="28825"/>
            </a:xfrm>
            <a:custGeom>
              <a:avLst/>
              <a:gdLst/>
              <a:ahLst/>
              <a:cxnLst/>
              <a:rect l="l" t="t" r="r" b="b"/>
              <a:pathLst>
                <a:path w="1" h="1153" extrusionOk="0">
                  <a:moveTo>
                    <a:pt x="1" y="1"/>
                  </a:moveTo>
                  <a:lnTo>
                    <a:pt x="1" y="1"/>
                  </a:lnTo>
                  <a:lnTo>
                    <a:pt x="1" y="1153"/>
                  </a:lnTo>
                  <a:lnTo>
                    <a:pt x="1" y="1153"/>
                  </a:ln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" name="Google Shape;1107;p31">
              <a:extLst>
                <a:ext uri="{FF2B5EF4-FFF2-40B4-BE49-F238E27FC236}">
                  <a16:creationId xmlns:a16="http://schemas.microsoft.com/office/drawing/2014/main" id="{49C8ED57-9194-E043-A074-193F1BD78969}"/>
                </a:ext>
              </a:extLst>
            </p:cNvPr>
            <p:cNvSpPr/>
            <p:nvPr/>
          </p:nvSpPr>
          <p:spPr>
            <a:xfrm>
              <a:off x="2139625" y="3341525"/>
              <a:ext cx="25" cy="57675"/>
            </a:xfrm>
            <a:custGeom>
              <a:avLst/>
              <a:gdLst/>
              <a:ahLst/>
              <a:cxnLst/>
              <a:rect l="l" t="t" r="r" b="b"/>
              <a:pathLst>
                <a:path w="1" h="2307" extrusionOk="0">
                  <a:moveTo>
                    <a:pt x="1" y="1"/>
                  </a:moveTo>
                  <a:lnTo>
                    <a:pt x="1" y="1"/>
                  </a:lnTo>
                  <a:lnTo>
                    <a:pt x="1" y="2306"/>
                  </a:lnTo>
                  <a:lnTo>
                    <a:pt x="1" y="2306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" name="Google Shape;1108;p31">
              <a:extLst>
                <a:ext uri="{FF2B5EF4-FFF2-40B4-BE49-F238E27FC236}">
                  <a16:creationId xmlns:a16="http://schemas.microsoft.com/office/drawing/2014/main" id="{7F706C1E-D896-3B49-89D5-E36E40B6EEBD}"/>
                </a:ext>
              </a:extLst>
            </p:cNvPr>
            <p:cNvSpPr/>
            <p:nvPr/>
          </p:nvSpPr>
          <p:spPr>
            <a:xfrm>
              <a:off x="2139625" y="3399175"/>
              <a:ext cx="25" cy="125"/>
            </a:xfrm>
            <a:custGeom>
              <a:avLst/>
              <a:gdLst/>
              <a:ahLst/>
              <a:cxnLst/>
              <a:rect l="l" t="t" r="r" b="b"/>
              <a:pathLst>
                <a:path w="1" h="5" extrusionOk="0">
                  <a:moveTo>
                    <a:pt x="1" y="0"/>
                  </a:moveTo>
                  <a:lnTo>
                    <a:pt x="1" y="0"/>
                  </a:lnTo>
                  <a:lnTo>
                    <a:pt x="1" y="4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C9C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9" name="Google Shape;1109;p31">
              <a:extLst>
                <a:ext uri="{FF2B5EF4-FFF2-40B4-BE49-F238E27FC236}">
                  <a16:creationId xmlns:a16="http://schemas.microsoft.com/office/drawing/2014/main" id="{26A5A4C6-D841-0645-ADB1-D6D9F58723E5}"/>
                </a:ext>
              </a:extLst>
            </p:cNvPr>
            <p:cNvSpPr/>
            <p:nvPr/>
          </p:nvSpPr>
          <p:spPr>
            <a:xfrm>
              <a:off x="2139625" y="3236475"/>
              <a:ext cx="700" cy="5325"/>
            </a:xfrm>
            <a:custGeom>
              <a:avLst/>
              <a:gdLst/>
              <a:ahLst/>
              <a:cxnLst/>
              <a:rect l="l" t="t" r="r" b="b"/>
              <a:pathLst>
                <a:path w="28" h="213" extrusionOk="0">
                  <a:moveTo>
                    <a:pt x="28" y="1"/>
                  </a:moveTo>
                  <a:lnTo>
                    <a:pt x="28" y="1"/>
                  </a:lnTo>
                  <a:cubicBezTo>
                    <a:pt x="24" y="15"/>
                    <a:pt x="21" y="29"/>
                    <a:pt x="18" y="42"/>
                  </a:cubicBezTo>
                  <a:cubicBezTo>
                    <a:pt x="21" y="35"/>
                    <a:pt x="21" y="25"/>
                    <a:pt x="24" y="18"/>
                  </a:cubicBezTo>
                  <a:cubicBezTo>
                    <a:pt x="24" y="11"/>
                    <a:pt x="28" y="8"/>
                    <a:pt x="28" y="1"/>
                  </a:cubicBezTo>
                  <a:close/>
                  <a:moveTo>
                    <a:pt x="14" y="73"/>
                  </a:moveTo>
                  <a:cubicBezTo>
                    <a:pt x="7" y="100"/>
                    <a:pt x="4" y="123"/>
                    <a:pt x="1" y="151"/>
                  </a:cubicBezTo>
                  <a:lnTo>
                    <a:pt x="1" y="212"/>
                  </a:lnTo>
                  <a:cubicBezTo>
                    <a:pt x="1" y="168"/>
                    <a:pt x="4" y="120"/>
                    <a:pt x="14" y="73"/>
                  </a:cubicBezTo>
                  <a:close/>
                </a:path>
              </a:pathLst>
            </a:custGeom>
            <a:solidFill>
              <a:srgbClr val="C9C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" name="Google Shape;1110;p31">
              <a:extLst>
                <a:ext uri="{FF2B5EF4-FFF2-40B4-BE49-F238E27FC236}">
                  <a16:creationId xmlns:a16="http://schemas.microsoft.com/office/drawing/2014/main" id="{03B0FFAC-D995-A849-B1FB-A1894F970B7C}"/>
                </a:ext>
              </a:extLst>
            </p:cNvPr>
            <p:cNvSpPr/>
            <p:nvPr/>
          </p:nvSpPr>
          <p:spPr>
            <a:xfrm>
              <a:off x="2139625" y="3228675"/>
              <a:ext cx="28825" cy="184975"/>
            </a:xfrm>
            <a:custGeom>
              <a:avLst/>
              <a:gdLst/>
              <a:ahLst/>
              <a:cxnLst/>
              <a:rect l="l" t="t" r="r" b="b"/>
              <a:pathLst>
                <a:path w="1153" h="7399" extrusionOk="0">
                  <a:moveTo>
                    <a:pt x="157" y="0"/>
                  </a:moveTo>
                  <a:cubicBezTo>
                    <a:pt x="99" y="99"/>
                    <a:pt x="55" y="208"/>
                    <a:pt x="28" y="313"/>
                  </a:cubicBezTo>
                  <a:cubicBezTo>
                    <a:pt x="24" y="327"/>
                    <a:pt x="21" y="341"/>
                    <a:pt x="18" y="354"/>
                  </a:cubicBezTo>
                  <a:cubicBezTo>
                    <a:pt x="18" y="364"/>
                    <a:pt x="14" y="374"/>
                    <a:pt x="14" y="385"/>
                  </a:cubicBezTo>
                  <a:cubicBezTo>
                    <a:pt x="4" y="432"/>
                    <a:pt x="1" y="480"/>
                    <a:pt x="1" y="524"/>
                  </a:cubicBezTo>
                  <a:lnTo>
                    <a:pt x="1" y="3363"/>
                  </a:lnTo>
                  <a:lnTo>
                    <a:pt x="1" y="4515"/>
                  </a:lnTo>
                  <a:lnTo>
                    <a:pt x="1" y="6820"/>
                  </a:lnTo>
                  <a:lnTo>
                    <a:pt x="1" y="6824"/>
                  </a:lnTo>
                  <a:lnTo>
                    <a:pt x="1000" y="7399"/>
                  </a:lnTo>
                  <a:lnTo>
                    <a:pt x="1000" y="1099"/>
                  </a:lnTo>
                  <a:cubicBezTo>
                    <a:pt x="1000" y="932"/>
                    <a:pt x="1058" y="741"/>
                    <a:pt x="1153" y="578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" name="Google Shape;1111;p31">
              <a:extLst>
                <a:ext uri="{FF2B5EF4-FFF2-40B4-BE49-F238E27FC236}">
                  <a16:creationId xmlns:a16="http://schemas.microsoft.com/office/drawing/2014/main" id="{F334A904-EFF3-0E47-9A51-9699E3F18530}"/>
                </a:ext>
              </a:extLst>
            </p:cNvPr>
            <p:cNvSpPr/>
            <p:nvPr/>
          </p:nvSpPr>
          <p:spPr>
            <a:xfrm>
              <a:off x="2164625" y="2477650"/>
              <a:ext cx="1471450" cy="2053050"/>
            </a:xfrm>
            <a:custGeom>
              <a:avLst/>
              <a:gdLst/>
              <a:ahLst/>
              <a:cxnLst/>
              <a:rect l="l" t="t" r="r" b="b"/>
              <a:pathLst>
                <a:path w="58858" h="82122" extrusionOk="0">
                  <a:moveTo>
                    <a:pt x="58857" y="0"/>
                  </a:moveTo>
                  <a:lnTo>
                    <a:pt x="16492" y="24463"/>
                  </a:lnTo>
                  <a:cubicBezTo>
                    <a:pt x="16480" y="24469"/>
                    <a:pt x="16467" y="24473"/>
                    <a:pt x="16454" y="24473"/>
                  </a:cubicBezTo>
                  <a:cubicBezTo>
                    <a:pt x="16305" y="24473"/>
                    <a:pt x="16078" y="24076"/>
                    <a:pt x="15853" y="23677"/>
                  </a:cubicBezTo>
                  <a:cubicBezTo>
                    <a:pt x="15626" y="23282"/>
                    <a:pt x="15402" y="22884"/>
                    <a:pt x="15251" y="22884"/>
                  </a:cubicBezTo>
                  <a:cubicBezTo>
                    <a:pt x="15237" y="22884"/>
                    <a:pt x="15224" y="22888"/>
                    <a:pt x="15211" y="22895"/>
                  </a:cubicBezTo>
                  <a:lnTo>
                    <a:pt x="2526" y="30222"/>
                  </a:lnTo>
                  <a:cubicBezTo>
                    <a:pt x="2230" y="30388"/>
                    <a:pt x="1754" y="32969"/>
                    <a:pt x="1462" y="33139"/>
                  </a:cubicBezTo>
                  <a:lnTo>
                    <a:pt x="0" y="33982"/>
                  </a:lnTo>
                  <a:lnTo>
                    <a:pt x="0" y="81743"/>
                  </a:lnTo>
                  <a:cubicBezTo>
                    <a:pt x="0" y="81983"/>
                    <a:pt x="120" y="82122"/>
                    <a:pt x="293" y="82122"/>
                  </a:cubicBezTo>
                  <a:cubicBezTo>
                    <a:pt x="365" y="82122"/>
                    <a:pt x="445" y="82098"/>
                    <a:pt x="530" y="82049"/>
                  </a:cubicBezTo>
                  <a:lnTo>
                    <a:pt x="58327" y="48683"/>
                  </a:lnTo>
                  <a:cubicBezTo>
                    <a:pt x="58620" y="48513"/>
                    <a:pt x="58857" y="48101"/>
                    <a:pt x="58857" y="47761"/>
                  </a:cubicBezTo>
                  <a:lnTo>
                    <a:pt x="58857" y="3462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" name="Google Shape;1112;p31">
              <a:extLst>
                <a:ext uri="{FF2B5EF4-FFF2-40B4-BE49-F238E27FC236}">
                  <a16:creationId xmlns:a16="http://schemas.microsoft.com/office/drawing/2014/main" id="{A6886D9A-1944-2A4B-AB83-0CFE4FDD748B}"/>
                </a:ext>
              </a:extLst>
            </p:cNvPr>
            <p:cNvSpPr/>
            <p:nvPr/>
          </p:nvSpPr>
          <p:spPr>
            <a:xfrm>
              <a:off x="2214425" y="3477075"/>
              <a:ext cx="299375" cy="967500"/>
            </a:xfrm>
            <a:custGeom>
              <a:avLst/>
              <a:gdLst/>
              <a:ahLst/>
              <a:cxnLst/>
              <a:rect l="l" t="t" r="r" b="b"/>
              <a:pathLst>
                <a:path w="11975" h="38700" extrusionOk="0">
                  <a:moveTo>
                    <a:pt x="11679" y="1"/>
                  </a:moveTo>
                  <a:cubicBezTo>
                    <a:pt x="11607" y="1"/>
                    <a:pt x="11526" y="24"/>
                    <a:pt x="11440" y="74"/>
                  </a:cubicBezTo>
                  <a:lnTo>
                    <a:pt x="534" y="6369"/>
                  </a:lnTo>
                  <a:cubicBezTo>
                    <a:pt x="238" y="6540"/>
                    <a:pt x="1" y="6955"/>
                    <a:pt x="1" y="7292"/>
                  </a:cubicBezTo>
                  <a:lnTo>
                    <a:pt x="1" y="38321"/>
                  </a:lnTo>
                  <a:cubicBezTo>
                    <a:pt x="1" y="38560"/>
                    <a:pt x="120" y="38700"/>
                    <a:pt x="296" y="38700"/>
                  </a:cubicBezTo>
                  <a:cubicBezTo>
                    <a:pt x="368" y="38700"/>
                    <a:pt x="449" y="38677"/>
                    <a:pt x="534" y="38627"/>
                  </a:cubicBezTo>
                  <a:lnTo>
                    <a:pt x="11440" y="32331"/>
                  </a:lnTo>
                  <a:cubicBezTo>
                    <a:pt x="11737" y="32161"/>
                    <a:pt x="11975" y="31746"/>
                    <a:pt x="11975" y="31409"/>
                  </a:cubicBezTo>
                  <a:lnTo>
                    <a:pt x="11975" y="380"/>
                  </a:lnTo>
                  <a:cubicBezTo>
                    <a:pt x="11975" y="140"/>
                    <a:pt x="11855" y="1"/>
                    <a:pt x="11679" y="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" name="Google Shape;1113;p31">
              <a:extLst>
                <a:ext uri="{FF2B5EF4-FFF2-40B4-BE49-F238E27FC236}">
                  <a16:creationId xmlns:a16="http://schemas.microsoft.com/office/drawing/2014/main" id="{AAB5BFEC-B3B3-B446-83B6-F4D0D660D0E8}"/>
                </a:ext>
              </a:extLst>
            </p:cNvPr>
            <p:cNvSpPr/>
            <p:nvPr/>
          </p:nvSpPr>
          <p:spPr>
            <a:xfrm>
              <a:off x="2264300" y="3563375"/>
              <a:ext cx="199600" cy="132525"/>
            </a:xfrm>
            <a:custGeom>
              <a:avLst/>
              <a:gdLst/>
              <a:ahLst/>
              <a:cxnLst/>
              <a:rect l="l" t="t" r="r" b="b"/>
              <a:pathLst>
                <a:path w="7984" h="5301" extrusionOk="0">
                  <a:moveTo>
                    <a:pt x="7700" y="0"/>
                  </a:moveTo>
                  <a:cubicBezTo>
                    <a:pt x="7625" y="0"/>
                    <a:pt x="7541" y="25"/>
                    <a:pt x="7450" y="76"/>
                  </a:cubicBezTo>
                  <a:lnTo>
                    <a:pt x="535" y="4070"/>
                  </a:lnTo>
                  <a:cubicBezTo>
                    <a:pt x="239" y="4240"/>
                    <a:pt x="1" y="4635"/>
                    <a:pt x="1" y="4954"/>
                  </a:cubicBezTo>
                  <a:cubicBezTo>
                    <a:pt x="1" y="5175"/>
                    <a:pt x="114" y="5300"/>
                    <a:pt x="282" y="5300"/>
                  </a:cubicBezTo>
                  <a:cubicBezTo>
                    <a:pt x="358" y="5300"/>
                    <a:pt x="444" y="5275"/>
                    <a:pt x="535" y="5223"/>
                  </a:cubicBezTo>
                  <a:lnTo>
                    <a:pt x="7450" y="1228"/>
                  </a:lnTo>
                  <a:cubicBezTo>
                    <a:pt x="7746" y="1058"/>
                    <a:pt x="7984" y="664"/>
                    <a:pt x="7984" y="347"/>
                  </a:cubicBezTo>
                  <a:cubicBezTo>
                    <a:pt x="7984" y="126"/>
                    <a:pt x="7869" y="0"/>
                    <a:pt x="7700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" name="Google Shape;1114;p31">
              <a:extLst>
                <a:ext uri="{FF2B5EF4-FFF2-40B4-BE49-F238E27FC236}">
                  <a16:creationId xmlns:a16="http://schemas.microsoft.com/office/drawing/2014/main" id="{2848D0CE-1532-124B-A671-EA62B126D54B}"/>
                </a:ext>
              </a:extLst>
            </p:cNvPr>
            <p:cNvSpPr/>
            <p:nvPr/>
          </p:nvSpPr>
          <p:spPr>
            <a:xfrm>
              <a:off x="2264300" y="3719525"/>
              <a:ext cx="25025" cy="36200"/>
            </a:xfrm>
            <a:custGeom>
              <a:avLst/>
              <a:gdLst/>
              <a:ahLst/>
              <a:cxnLst/>
              <a:rect l="l" t="t" r="r" b="b"/>
              <a:pathLst>
                <a:path w="1001" h="1448" extrusionOk="0">
                  <a:moveTo>
                    <a:pt x="824" y="1"/>
                  </a:moveTo>
                  <a:cubicBezTo>
                    <a:pt x="781" y="1"/>
                    <a:pt x="733" y="15"/>
                    <a:pt x="681" y="45"/>
                  </a:cubicBezTo>
                  <a:lnTo>
                    <a:pt x="321" y="252"/>
                  </a:lnTo>
                  <a:cubicBezTo>
                    <a:pt x="143" y="354"/>
                    <a:pt x="1" y="602"/>
                    <a:pt x="1" y="806"/>
                  </a:cubicBezTo>
                  <a:lnTo>
                    <a:pt x="1" y="1220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9" y="1434"/>
                    <a:pt x="321" y="1404"/>
                  </a:cubicBezTo>
                  <a:lnTo>
                    <a:pt x="681" y="1197"/>
                  </a:lnTo>
                  <a:cubicBezTo>
                    <a:pt x="857" y="1095"/>
                    <a:pt x="1000" y="847"/>
                    <a:pt x="1000" y="643"/>
                  </a:cubicBezTo>
                  <a:lnTo>
                    <a:pt x="1000" y="228"/>
                  </a:lnTo>
                  <a:cubicBezTo>
                    <a:pt x="1000" y="84"/>
                    <a:pt x="929" y="1"/>
                    <a:pt x="8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" name="Google Shape;1115;p31">
              <a:extLst>
                <a:ext uri="{FF2B5EF4-FFF2-40B4-BE49-F238E27FC236}">
                  <a16:creationId xmlns:a16="http://schemas.microsoft.com/office/drawing/2014/main" id="{B71590A4-7DFD-8944-91D4-C8EF9E557F98}"/>
                </a:ext>
              </a:extLst>
            </p:cNvPr>
            <p:cNvSpPr/>
            <p:nvPr/>
          </p:nvSpPr>
          <p:spPr>
            <a:xfrm>
              <a:off x="2314200" y="3620975"/>
              <a:ext cx="149700" cy="103725"/>
            </a:xfrm>
            <a:custGeom>
              <a:avLst/>
              <a:gdLst/>
              <a:ahLst/>
              <a:cxnLst/>
              <a:rect l="l" t="t" r="r" b="b"/>
              <a:pathLst>
                <a:path w="5988" h="4149" extrusionOk="0">
                  <a:moveTo>
                    <a:pt x="5705" y="0"/>
                  </a:moveTo>
                  <a:cubicBezTo>
                    <a:pt x="5630" y="0"/>
                    <a:pt x="5545" y="25"/>
                    <a:pt x="5454" y="77"/>
                  </a:cubicBezTo>
                  <a:lnTo>
                    <a:pt x="534" y="2919"/>
                  </a:lnTo>
                  <a:cubicBezTo>
                    <a:pt x="239" y="3089"/>
                    <a:pt x="0" y="3483"/>
                    <a:pt x="0" y="3803"/>
                  </a:cubicBezTo>
                  <a:cubicBezTo>
                    <a:pt x="0" y="4022"/>
                    <a:pt x="115" y="4148"/>
                    <a:pt x="284" y="4148"/>
                  </a:cubicBezTo>
                  <a:cubicBezTo>
                    <a:pt x="359" y="4148"/>
                    <a:pt x="444" y="4123"/>
                    <a:pt x="534" y="4072"/>
                  </a:cubicBezTo>
                  <a:lnTo>
                    <a:pt x="5454" y="1230"/>
                  </a:lnTo>
                  <a:cubicBezTo>
                    <a:pt x="5750" y="1059"/>
                    <a:pt x="5988" y="665"/>
                    <a:pt x="5988" y="345"/>
                  </a:cubicBezTo>
                  <a:cubicBezTo>
                    <a:pt x="5988" y="126"/>
                    <a:pt x="5873" y="0"/>
                    <a:pt x="5705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" name="Google Shape;1116;p31">
              <a:extLst>
                <a:ext uri="{FF2B5EF4-FFF2-40B4-BE49-F238E27FC236}">
                  <a16:creationId xmlns:a16="http://schemas.microsoft.com/office/drawing/2014/main" id="{9E0D7508-4F6B-C94E-81FA-B296C1BFE6C0}"/>
                </a:ext>
              </a:extLst>
            </p:cNvPr>
            <p:cNvSpPr/>
            <p:nvPr/>
          </p:nvSpPr>
          <p:spPr>
            <a:xfrm>
              <a:off x="2264300" y="3777175"/>
              <a:ext cx="25025" cy="36175"/>
            </a:xfrm>
            <a:custGeom>
              <a:avLst/>
              <a:gdLst/>
              <a:ahLst/>
              <a:cxnLst/>
              <a:rect l="l" t="t" r="r" b="b"/>
              <a:pathLst>
                <a:path w="1001" h="1447" extrusionOk="0">
                  <a:moveTo>
                    <a:pt x="823" y="0"/>
                  </a:moveTo>
                  <a:cubicBezTo>
                    <a:pt x="780" y="0"/>
                    <a:pt x="732" y="14"/>
                    <a:pt x="681" y="44"/>
                  </a:cubicBezTo>
                  <a:lnTo>
                    <a:pt x="321" y="251"/>
                  </a:lnTo>
                  <a:cubicBezTo>
                    <a:pt x="143" y="353"/>
                    <a:pt x="1" y="601"/>
                    <a:pt x="1" y="805"/>
                  </a:cubicBezTo>
                  <a:lnTo>
                    <a:pt x="1" y="1220"/>
                  </a:lnTo>
                  <a:cubicBezTo>
                    <a:pt x="1" y="1364"/>
                    <a:pt x="72" y="1447"/>
                    <a:pt x="177" y="1447"/>
                  </a:cubicBezTo>
                  <a:cubicBezTo>
                    <a:pt x="220" y="1447"/>
                    <a:pt x="269" y="1433"/>
                    <a:pt x="321" y="1403"/>
                  </a:cubicBezTo>
                  <a:lnTo>
                    <a:pt x="681" y="1196"/>
                  </a:lnTo>
                  <a:cubicBezTo>
                    <a:pt x="857" y="1094"/>
                    <a:pt x="1000" y="846"/>
                    <a:pt x="1000" y="645"/>
                  </a:cubicBezTo>
                  <a:lnTo>
                    <a:pt x="1000" y="227"/>
                  </a:lnTo>
                  <a:cubicBezTo>
                    <a:pt x="1000" y="85"/>
                    <a:pt x="928" y="0"/>
                    <a:pt x="82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" name="Google Shape;1117;p31">
              <a:extLst>
                <a:ext uri="{FF2B5EF4-FFF2-40B4-BE49-F238E27FC236}">
                  <a16:creationId xmlns:a16="http://schemas.microsoft.com/office/drawing/2014/main" id="{323A60A8-E866-414D-87ED-1B8B32F17E90}"/>
                </a:ext>
              </a:extLst>
            </p:cNvPr>
            <p:cNvSpPr/>
            <p:nvPr/>
          </p:nvSpPr>
          <p:spPr>
            <a:xfrm>
              <a:off x="2314200" y="3678650"/>
              <a:ext cx="149700" cy="103675"/>
            </a:xfrm>
            <a:custGeom>
              <a:avLst/>
              <a:gdLst/>
              <a:ahLst/>
              <a:cxnLst/>
              <a:rect l="l" t="t" r="r" b="b"/>
              <a:pathLst>
                <a:path w="5988" h="4147" extrusionOk="0">
                  <a:moveTo>
                    <a:pt x="5706" y="1"/>
                  </a:moveTo>
                  <a:cubicBezTo>
                    <a:pt x="5631" y="1"/>
                    <a:pt x="5545" y="26"/>
                    <a:pt x="5454" y="78"/>
                  </a:cubicBezTo>
                  <a:lnTo>
                    <a:pt x="534" y="2917"/>
                  </a:lnTo>
                  <a:cubicBezTo>
                    <a:pt x="239" y="3087"/>
                    <a:pt x="0" y="3485"/>
                    <a:pt x="0" y="3801"/>
                  </a:cubicBezTo>
                  <a:cubicBezTo>
                    <a:pt x="0" y="4022"/>
                    <a:pt x="114" y="4147"/>
                    <a:pt x="282" y="4147"/>
                  </a:cubicBezTo>
                  <a:cubicBezTo>
                    <a:pt x="357" y="4147"/>
                    <a:pt x="443" y="4122"/>
                    <a:pt x="534" y="4070"/>
                  </a:cubicBezTo>
                  <a:lnTo>
                    <a:pt x="5454" y="1228"/>
                  </a:lnTo>
                  <a:cubicBezTo>
                    <a:pt x="5750" y="1057"/>
                    <a:pt x="5988" y="663"/>
                    <a:pt x="5988" y="346"/>
                  </a:cubicBezTo>
                  <a:cubicBezTo>
                    <a:pt x="5988" y="126"/>
                    <a:pt x="5874" y="1"/>
                    <a:pt x="5706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" name="Google Shape;1118;p31">
              <a:extLst>
                <a:ext uri="{FF2B5EF4-FFF2-40B4-BE49-F238E27FC236}">
                  <a16:creationId xmlns:a16="http://schemas.microsoft.com/office/drawing/2014/main" id="{E1A737DB-9FE3-B24F-89B2-D17900017ED2}"/>
                </a:ext>
              </a:extLst>
            </p:cNvPr>
            <p:cNvSpPr/>
            <p:nvPr/>
          </p:nvSpPr>
          <p:spPr>
            <a:xfrm>
              <a:off x="2264300" y="3834775"/>
              <a:ext cx="25025" cy="36125"/>
            </a:xfrm>
            <a:custGeom>
              <a:avLst/>
              <a:gdLst/>
              <a:ahLst/>
              <a:cxnLst/>
              <a:rect l="l" t="t" r="r" b="b"/>
              <a:pathLst>
                <a:path w="1001" h="1445" extrusionOk="0">
                  <a:moveTo>
                    <a:pt x="824" y="1"/>
                  </a:moveTo>
                  <a:cubicBezTo>
                    <a:pt x="781" y="1"/>
                    <a:pt x="733" y="15"/>
                    <a:pt x="681" y="45"/>
                  </a:cubicBezTo>
                  <a:lnTo>
                    <a:pt x="321" y="252"/>
                  </a:lnTo>
                  <a:cubicBezTo>
                    <a:pt x="143" y="354"/>
                    <a:pt x="1" y="599"/>
                    <a:pt x="1" y="803"/>
                  </a:cubicBezTo>
                  <a:lnTo>
                    <a:pt x="1" y="1217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9" y="1431"/>
                    <a:pt x="321" y="1401"/>
                  </a:cubicBezTo>
                  <a:lnTo>
                    <a:pt x="681" y="1194"/>
                  </a:lnTo>
                  <a:cubicBezTo>
                    <a:pt x="857" y="1092"/>
                    <a:pt x="1000" y="847"/>
                    <a:pt x="1000" y="643"/>
                  </a:cubicBezTo>
                  <a:lnTo>
                    <a:pt x="1000" y="228"/>
                  </a:lnTo>
                  <a:cubicBezTo>
                    <a:pt x="1000" y="84"/>
                    <a:pt x="929" y="1"/>
                    <a:pt x="8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" name="Google Shape;1119;p31">
              <a:extLst>
                <a:ext uri="{FF2B5EF4-FFF2-40B4-BE49-F238E27FC236}">
                  <a16:creationId xmlns:a16="http://schemas.microsoft.com/office/drawing/2014/main" id="{20BFADFC-F7B8-CF44-8033-9CE61FAF8FDD}"/>
                </a:ext>
              </a:extLst>
            </p:cNvPr>
            <p:cNvSpPr/>
            <p:nvPr/>
          </p:nvSpPr>
          <p:spPr>
            <a:xfrm>
              <a:off x="2314200" y="3736200"/>
              <a:ext cx="149700" cy="103675"/>
            </a:xfrm>
            <a:custGeom>
              <a:avLst/>
              <a:gdLst/>
              <a:ahLst/>
              <a:cxnLst/>
              <a:rect l="l" t="t" r="r" b="b"/>
              <a:pathLst>
                <a:path w="5988" h="4147" extrusionOk="0">
                  <a:moveTo>
                    <a:pt x="5706" y="1"/>
                  </a:moveTo>
                  <a:cubicBezTo>
                    <a:pt x="5631" y="1"/>
                    <a:pt x="5545" y="25"/>
                    <a:pt x="5454" y="78"/>
                  </a:cubicBezTo>
                  <a:lnTo>
                    <a:pt x="534" y="2920"/>
                  </a:lnTo>
                  <a:cubicBezTo>
                    <a:pt x="239" y="3087"/>
                    <a:pt x="0" y="3484"/>
                    <a:pt x="0" y="3801"/>
                  </a:cubicBezTo>
                  <a:cubicBezTo>
                    <a:pt x="0" y="4022"/>
                    <a:pt x="114" y="4147"/>
                    <a:pt x="282" y="4147"/>
                  </a:cubicBezTo>
                  <a:cubicBezTo>
                    <a:pt x="357" y="4147"/>
                    <a:pt x="443" y="4122"/>
                    <a:pt x="534" y="4069"/>
                  </a:cubicBezTo>
                  <a:lnTo>
                    <a:pt x="5454" y="1231"/>
                  </a:lnTo>
                  <a:cubicBezTo>
                    <a:pt x="5750" y="1060"/>
                    <a:pt x="5988" y="663"/>
                    <a:pt x="5988" y="346"/>
                  </a:cubicBezTo>
                  <a:cubicBezTo>
                    <a:pt x="5988" y="126"/>
                    <a:pt x="5874" y="1"/>
                    <a:pt x="5706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" name="Google Shape;1120;p31">
              <a:extLst>
                <a:ext uri="{FF2B5EF4-FFF2-40B4-BE49-F238E27FC236}">
                  <a16:creationId xmlns:a16="http://schemas.microsoft.com/office/drawing/2014/main" id="{6271228A-D79F-114A-92EE-260441A2E161}"/>
                </a:ext>
              </a:extLst>
            </p:cNvPr>
            <p:cNvSpPr/>
            <p:nvPr/>
          </p:nvSpPr>
          <p:spPr>
            <a:xfrm>
              <a:off x="2264300" y="3892300"/>
              <a:ext cx="25025" cy="36150"/>
            </a:xfrm>
            <a:custGeom>
              <a:avLst/>
              <a:gdLst/>
              <a:ahLst/>
              <a:cxnLst/>
              <a:rect l="l" t="t" r="r" b="b"/>
              <a:pathLst>
                <a:path w="1001" h="1446" extrusionOk="0">
                  <a:moveTo>
                    <a:pt x="822" y="0"/>
                  </a:moveTo>
                  <a:cubicBezTo>
                    <a:pt x="779" y="0"/>
                    <a:pt x="732" y="14"/>
                    <a:pt x="681" y="42"/>
                  </a:cubicBezTo>
                  <a:lnTo>
                    <a:pt x="321" y="253"/>
                  </a:lnTo>
                  <a:cubicBezTo>
                    <a:pt x="143" y="352"/>
                    <a:pt x="1" y="600"/>
                    <a:pt x="1" y="804"/>
                  </a:cubicBezTo>
                  <a:lnTo>
                    <a:pt x="1" y="1218"/>
                  </a:lnTo>
                  <a:cubicBezTo>
                    <a:pt x="1" y="1363"/>
                    <a:pt x="72" y="1446"/>
                    <a:pt x="177" y="1446"/>
                  </a:cubicBezTo>
                  <a:cubicBezTo>
                    <a:pt x="220" y="1446"/>
                    <a:pt x="269" y="1431"/>
                    <a:pt x="321" y="1402"/>
                  </a:cubicBezTo>
                  <a:lnTo>
                    <a:pt x="681" y="1194"/>
                  </a:lnTo>
                  <a:cubicBezTo>
                    <a:pt x="857" y="1092"/>
                    <a:pt x="1000" y="848"/>
                    <a:pt x="1000" y="644"/>
                  </a:cubicBezTo>
                  <a:lnTo>
                    <a:pt x="1000" y="229"/>
                  </a:lnTo>
                  <a:cubicBezTo>
                    <a:pt x="1000" y="83"/>
                    <a:pt x="927" y="0"/>
                    <a:pt x="8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" name="Google Shape;1121;p31">
              <a:extLst>
                <a:ext uri="{FF2B5EF4-FFF2-40B4-BE49-F238E27FC236}">
                  <a16:creationId xmlns:a16="http://schemas.microsoft.com/office/drawing/2014/main" id="{0310ABB6-15B9-4E45-84C2-C984D415D878}"/>
                </a:ext>
              </a:extLst>
            </p:cNvPr>
            <p:cNvSpPr/>
            <p:nvPr/>
          </p:nvSpPr>
          <p:spPr>
            <a:xfrm>
              <a:off x="2314200" y="3793750"/>
              <a:ext cx="149700" cy="103675"/>
            </a:xfrm>
            <a:custGeom>
              <a:avLst/>
              <a:gdLst/>
              <a:ahLst/>
              <a:cxnLst/>
              <a:rect l="l" t="t" r="r" b="b"/>
              <a:pathLst>
                <a:path w="5988" h="4147" extrusionOk="0">
                  <a:moveTo>
                    <a:pt x="5706" y="0"/>
                  </a:moveTo>
                  <a:cubicBezTo>
                    <a:pt x="5631" y="0"/>
                    <a:pt x="5546" y="25"/>
                    <a:pt x="5454" y="78"/>
                  </a:cubicBezTo>
                  <a:lnTo>
                    <a:pt x="534" y="2920"/>
                  </a:lnTo>
                  <a:cubicBezTo>
                    <a:pt x="239" y="3086"/>
                    <a:pt x="0" y="3484"/>
                    <a:pt x="0" y="3800"/>
                  </a:cubicBezTo>
                  <a:cubicBezTo>
                    <a:pt x="0" y="4021"/>
                    <a:pt x="114" y="4146"/>
                    <a:pt x="283" y="4146"/>
                  </a:cubicBezTo>
                  <a:cubicBezTo>
                    <a:pt x="357" y="4146"/>
                    <a:pt x="443" y="4122"/>
                    <a:pt x="534" y="4069"/>
                  </a:cubicBezTo>
                  <a:lnTo>
                    <a:pt x="5454" y="1226"/>
                  </a:lnTo>
                  <a:cubicBezTo>
                    <a:pt x="5750" y="1060"/>
                    <a:pt x="5988" y="663"/>
                    <a:pt x="5988" y="346"/>
                  </a:cubicBezTo>
                  <a:cubicBezTo>
                    <a:pt x="5988" y="125"/>
                    <a:pt x="5874" y="0"/>
                    <a:pt x="570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" name="Google Shape;1122;p31">
              <a:extLst>
                <a:ext uri="{FF2B5EF4-FFF2-40B4-BE49-F238E27FC236}">
                  <a16:creationId xmlns:a16="http://schemas.microsoft.com/office/drawing/2014/main" id="{911FF9E7-2FA6-5B47-AA70-363BFD915272}"/>
                </a:ext>
              </a:extLst>
            </p:cNvPr>
            <p:cNvSpPr/>
            <p:nvPr/>
          </p:nvSpPr>
          <p:spPr>
            <a:xfrm>
              <a:off x="2263275" y="3880750"/>
              <a:ext cx="199525" cy="132525"/>
            </a:xfrm>
            <a:custGeom>
              <a:avLst/>
              <a:gdLst/>
              <a:ahLst/>
              <a:cxnLst/>
              <a:rect l="l" t="t" r="r" b="b"/>
              <a:pathLst>
                <a:path w="7981" h="5301" extrusionOk="0">
                  <a:moveTo>
                    <a:pt x="7698" y="0"/>
                  </a:moveTo>
                  <a:cubicBezTo>
                    <a:pt x="7624" y="0"/>
                    <a:pt x="7540" y="24"/>
                    <a:pt x="7451" y="75"/>
                  </a:cubicBezTo>
                  <a:lnTo>
                    <a:pt x="531" y="4070"/>
                  </a:lnTo>
                  <a:cubicBezTo>
                    <a:pt x="239" y="4241"/>
                    <a:pt x="1" y="4635"/>
                    <a:pt x="1" y="4955"/>
                  </a:cubicBezTo>
                  <a:cubicBezTo>
                    <a:pt x="1" y="5175"/>
                    <a:pt x="115" y="5300"/>
                    <a:pt x="282" y="5300"/>
                  </a:cubicBezTo>
                  <a:cubicBezTo>
                    <a:pt x="356" y="5300"/>
                    <a:pt x="441" y="5275"/>
                    <a:pt x="531" y="5223"/>
                  </a:cubicBezTo>
                  <a:lnTo>
                    <a:pt x="7451" y="1228"/>
                  </a:lnTo>
                  <a:cubicBezTo>
                    <a:pt x="7743" y="1058"/>
                    <a:pt x="7981" y="663"/>
                    <a:pt x="7981" y="348"/>
                  </a:cubicBezTo>
                  <a:cubicBezTo>
                    <a:pt x="7981" y="125"/>
                    <a:pt x="7866" y="0"/>
                    <a:pt x="769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" name="Google Shape;1123;p31">
              <a:extLst>
                <a:ext uri="{FF2B5EF4-FFF2-40B4-BE49-F238E27FC236}">
                  <a16:creationId xmlns:a16="http://schemas.microsoft.com/office/drawing/2014/main" id="{CE029CAC-35F5-D542-BA34-A11F082DEA00}"/>
                </a:ext>
              </a:extLst>
            </p:cNvPr>
            <p:cNvSpPr/>
            <p:nvPr/>
          </p:nvSpPr>
          <p:spPr>
            <a:xfrm>
              <a:off x="2263275" y="4036900"/>
              <a:ext cx="24950" cy="36225"/>
            </a:xfrm>
            <a:custGeom>
              <a:avLst/>
              <a:gdLst/>
              <a:ahLst/>
              <a:cxnLst/>
              <a:rect l="l" t="t" r="r" b="b"/>
              <a:pathLst>
                <a:path w="998" h="1449" extrusionOk="0">
                  <a:moveTo>
                    <a:pt x="821" y="0"/>
                  </a:moveTo>
                  <a:cubicBezTo>
                    <a:pt x="778" y="0"/>
                    <a:pt x="730" y="14"/>
                    <a:pt x="678" y="44"/>
                  </a:cubicBezTo>
                  <a:lnTo>
                    <a:pt x="321" y="252"/>
                  </a:lnTo>
                  <a:cubicBezTo>
                    <a:pt x="144" y="353"/>
                    <a:pt x="1" y="602"/>
                    <a:pt x="1" y="806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9" y="1434"/>
                    <a:pt x="321" y="1404"/>
                  </a:cubicBezTo>
                  <a:lnTo>
                    <a:pt x="678" y="1197"/>
                  </a:lnTo>
                  <a:cubicBezTo>
                    <a:pt x="854" y="1095"/>
                    <a:pt x="997" y="846"/>
                    <a:pt x="997" y="642"/>
                  </a:cubicBezTo>
                  <a:lnTo>
                    <a:pt x="997" y="228"/>
                  </a:lnTo>
                  <a:cubicBezTo>
                    <a:pt x="997" y="83"/>
                    <a:pt x="926" y="0"/>
                    <a:pt x="8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" name="Google Shape;1124;p31">
              <a:extLst>
                <a:ext uri="{FF2B5EF4-FFF2-40B4-BE49-F238E27FC236}">
                  <a16:creationId xmlns:a16="http://schemas.microsoft.com/office/drawing/2014/main" id="{B802C120-72C4-2642-B69E-61DE48CA44DB}"/>
                </a:ext>
              </a:extLst>
            </p:cNvPr>
            <p:cNvSpPr/>
            <p:nvPr/>
          </p:nvSpPr>
          <p:spPr>
            <a:xfrm>
              <a:off x="2313175" y="3938325"/>
              <a:ext cx="149625" cy="103750"/>
            </a:xfrm>
            <a:custGeom>
              <a:avLst/>
              <a:gdLst/>
              <a:ahLst/>
              <a:cxnLst/>
              <a:rect l="l" t="t" r="r" b="b"/>
              <a:pathLst>
                <a:path w="5985" h="4150" extrusionOk="0">
                  <a:moveTo>
                    <a:pt x="5702" y="1"/>
                  </a:moveTo>
                  <a:cubicBezTo>
                    <a:pt x="5628" y="1"/>
                    <a:pt x="5544" y="25"/>
                    <a:pt x="5455" y="77"/>
                  </a:cubicBezTo>
                  <a:lnTo>
                    <a:pt x="531" y="2920"/>
                  </a:lnTo>
                  <a:cubicBezTo>
                    <a:pt x="239" y="3090"/>
                    <a:pt x="1" y="3484"/>
                    <a:pt x="1" y="3804"/>
                  </a:cubicBezTo>
                  <a:cubicBezTo>
                    <a:pt x="1" y="4023"/>
                    <a:pt x="115" y="4149"/>
                    <a:pt x="283" y="4149"/>
                  </a:cubicBezTo>
                  <a:cubicBezTo>
                    <a:pt x="357" y="4149"/>
                    <a:pt x="441" y="4124"/>
                    <a:pt x="531" y="4072"/>
                  </a:cubicBezTo>
                  <a:lnTo>
                    <a:pt x="5455" y="1230"/>
                  </a:lnTo>
                  <a:cubicBezTo>
                    <a:pt x="5747" y="1060"/>
                    <a:pt x="5985" y="666"/>
                    <a:pt x="5985" y="346"/>
                  </a:cubicBezTo>
                  <a:cubicBezTo>
                    <a:pt x="5985" y="127"/>
                    <a:pt x="5870" y="1"/>
                    <a:pt x="5702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" name="Google Shape;1125;p31">
              <a:extLst>
                <a:ext uri="{FF2B5EF4-FFF2-40B4-BE49-F238E27FC236}">
                  <a16:creationId xmlns:a16="http://schemas.microsoft.com/office/drawing/2014/main" id="{15F4378A-F67A-D946-81F2-435FDF1F4C61}"/>
                </a:ext>
              </a:extLst>
            </p:cNvPr>
            <p:cNvSpPr/>
            <p:nvPr/>
          </p:nvSpPr>
          <p:spPr>
            <a:xfrm>
              <a:off x="2263275" y="4094550"/>
              <a:ext cx="24950" cy="36200"/>
            </a:xfrm>
            <a:custGeom>
              <a:avLst/>
              <a:gdLst/>
              <a:ahLst/>
              <a:cxnLst/>
              <a:rect l="l" t="t" r="r" b="b"/>
              <a:pathLst>
                <a:path w="998" h="1448" extrusionOk="0">
                  <a:moveTo>
                    <a:pt x="819" y="0"/>
                  </a:moveTo>
                  <a:cubicBezTo>
                    <a:pt x="777" y="0"/>
                    <a:pt x="729" y="14"/>
                    <a:pt x="678" y="43"/>
                  </a:cubicBezTo>
                  <a:lnTo>
                    <a:pt x="321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0"/>
                  </a:lnTo>
                  <a:cubicBezTo>
                    <a:pt x="1" y="1364"/>
                    <a:pt x="72" y="1447"/>
                    <a:pt x="177" y="1447"/>
                  </a:cubicBezTo>
                  <a:cubicBezTo>
                    <a:pt x="220" y="1447"/>
                    <a:pt x="269" y="1433"/>
                    <a:pt x="321" y="1404"/>
                  </a:cubicBezTo>
                  <a:lnTo>
                    <a:pt x="678" y="1196"/>
                  </a:lnTo>
                  <a:cubicBezTo>
                    <a:pt x="854" y="1094"/>
                    <a:pt x="997" y="849"/>
                    <a:pt x="997" y="645"/>
                  </a:cubicBezTo>
                  <a:lnTo>
                    <a:pt x="997" y="230"/>
                  </a:lnTo>
                  <a:cubicBezTo>
                    <a:pt x="997" y="85"/>
                    <a:pt x="925" y="0"/>
                    <a:pt x="8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6" name="Google Shape;1126;p31">
              <a:extLst>
                <a:ext uri="{FF2B5EF4-FFF2-40B4-BE49-F238E27FC236}">
                  <a16:creationId xmlns:a16="http://schemas.microsoft.com/office/drawing/2014/main" id="{913FFA92-24DF-0D49-815B-B976CBA6B0D3}"/>
                </a:ext>
              </a:extLst>
            </p:cNvPr>
            <p:cNvSpPr/>
            <p:nvPr/>
          </p:nvSpPr>
          <p:spPr>
            <a:xfrm>
              <a:off x="2313175" y="3996025"/>
              <a:ext cx="149625" cy="103675"/>
            </a:xfrm>
            <a:custGeom>
              <a:avLst/>
              <a:gdLst/>
              <a:ahLst/>
              <a:cxnLst/>
              <a:rect l="l" t="t" r="r" b="b"/>
              <a:pathLst>
                <a:path w="5985" h="4147" extrusionOk="0">
                  <a:moveTo>
                    <a:pt x="5704" y="1"/>
                  </a:moveTo>
                  <a:cubicBezTo>
                    <a:pt x="5630" y="1"/>
                    <a:pt x="5545" y="26"/>
                    <a:pt x="5455" y="78"/>
                  </a:cubicBezTo>
                  <a:lnTo>
                    <a:pt x="531" y="2917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4" y="4147"/>
                    <a:pt x="281" y="4147"/>
                  </a:cubicBezTo>
                  <a:cubicBezTo>
                    <a:pt x="356" y="4147"/>
                    <a:pt x="441" y="4122"/>
                    <a:pt x="531" y="4069"/>
                  </a:cubicBezTo>
                  <a:lnTo>
                    <a:pt x="5455" y="1227"/>
                  </a:lnTo>
                  <a:cubicBezTo>
                    <a:pt x="5747" y="1061"/>
                    <a:pt x="5985" y="663"/>
                    <a:pt x="5985" y="347"/>
                  </a:cubicBezTo>
                  <a:cubicBezTo>
                    <a:pt x="5985" y="126"/>
                    <a:pt x="5871" y="1"/>
                    <a:pt x="570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7" name="Google Shape;1127;p31">
              <a:extLst>
                <a:ext uri="{FF2B5EF4-FFF2-40B4-BE49-F238E27FC236}">
                  <a16:creationId xmlns:a16="http://schemas.microsoft.com/office/drawing/2014/main" id="{1DB7FEB0-5362-264C-8D94-387CE35A11AB}"/>
                </a:ext>
              </a:extLst>
            </p:cNvPr>
            <p:cNvSpPr/>
            <p:nvPr/>
          </p:nvSpPr>
          <p:spPr>
            <a:xfrm>
              <a:off x="2263275" y="4152150"/>
              <a:ext cx="24950" cy="36150"/>
            </a:xfrm>
            <a:custGeom>
              <a:avLst/>
              <a:gdLst/>
              <a:ahLst/>
              <a:cxnLst/>
              <a:rect l="l" t="t" r="r" b="b"/>
              <a:pathLst>
                <a:path w="998" h="1446" extrusionOk="0">
                  <a:moveTo>
                    <a:pt x="821" y="0"/>
                  </a:moveTo>
                  <a:cubicBezTo>
                    <a:pt x="778" y="0"/>
                    <a:pt x="730" y="15"/>
                    <a:pt x="678" y="44"/>
                  </a:cubicBezTo>
                  <a:lnTo>
                    <a:pt x="321" y="252"/>
                  </a:lnTo>
                  <a:cubicBezTo>
                    <a:pt x="144" y="354"/>
                    <a:pt x="1" y="598"/>
                    <a:pt x="1" y="802"/>
                  </a:cubicBezTo>
                  <a:lnTo>
                    <a:pt x="1" y="1218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9" y="1431"/>
                    <a:pt x="321" y="1401"/>
                  </a:cubicBezTo>
                  <a:lnTo>
                    <a:pt x="678" y="1193"/>
                  </a:lnTo>
                  <a:cubicBezTo>
                    <a:pt x="854" y="1091"/>
                    <a:pt x="997" y="846"/>
                    <a:pt x="997" y="642"/>
                  </a:cubicBezTo>
                  <a:lnTo>
                    <a:pt x="997" y="228"/>
                  </a:lnTo>
                  <a:cubicBezTo>
                    <a:pt x="997" y="84"/>
                    <a:pt x="926" y="0"/>
                    <a:pt x="8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8" name="Google Shape;1128;p31">
              <a:extLst>
                <a:ext uri="{FF2B5EF4-FFF2-40B4-BE49-F238E27FC236}">
                  <a16:creationId xmlns:a16="http://schemas.microsoft.com/office/drawing/2014/main" id="{A385E6AD-1497-7E42-A18D-8D3FB8D56417}"/>
                </a:ext>
              </a:extLst>
            </p:cNvPr>
            <p:cNvSpPr/>
            <p:nvPr/>
          </p:nvSpPr>
          <p:spPr>
            <a:xfrm>
              <a:off x="2313175" y="4053575"/>
              <a:ext cx="149625" cy="103700"/>
            </a:xfrm>
            <a:custGeom>
              <a:avLst/>
              <a:gdLst/>
              <a:ahLst/>
              <a:cxnLst/>
              <a:rect l="l" t="t" r="r" b="b"/>
              <a:pathLst>
                <a:path w="5985" h="4148" extrusionOk="0">
                  <a:moveTo>
                    <a:pt x="5704" y="0"/>
                  </a:moveTo>
                  <a:cubicBezTo>
                    <a:pt x="5630" y="0"/>
                    <a:pt x="5545" y="25"/>
                    <a:pt x="5455" y="77"/>
                  </a:cubicBezTo>
                  <a:lnTo>
                    <a:pt x="531" y="2920"/>
                  </a:lnTo>
                  <a:cubicBezTo>
                    <a:pt x="239" y="3090"/>
                    <a:pt x="1" y="3484"/>
                    <a:pt x="1" y="3801"/>
                  </a:cubicBezTo>
                  <a:cubicBezTo>
                    <a:pt x="1" y="4023"/>
                    <a:pt x="115" y="4147"/>
                    <a:pt x="283" y="4147"/>
                  </a:cubicBezTo>
                  <a:cubicBezTo>
                    <a:pt x="357" y="4147"/>
                    <a:pt x="442" y="4123"/>
                    <a:pt x="531" y="4072"/>
                  </a:cubicBezTo>
                  <a:lnTo>
                    <a:pt x="5455" y="1230"/>
                  </a:lnTo>
                  <a:cubicBezTo>
                    <a:pt x="5747" y="1061"/>
                    <a:pt x="5985" y="662"/>
                    <a:pt x="5985" y="347"/>
                  </a:cubicBezTo>
                  <a:cubicBezTo>
                    <a:pt x="5985" y="125"/>
                    <a:pt x="5871" y="0"/>
                    <a:pt x="5704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" name="Google Shape;1129;p31">
              <a:extLst>
                <a:ext uri="{FF2B5EF4-FFF2-40B4-BE49-F238E27FC236}">
                  <a16:creationId xmlns:a16="http://schemas.microsoft.com/office/drawing/2014/main" id="{8EF44C2B-F820-DC41-A129-BF83736D052A}"/>
                </a:ext>
              </a:extLst>
            </p:cNvPr>
            <p:cNvSpPr/>
            <p:nvPr/>
          </p:nvSpPr>
          <p:spPr>
            <a:xfrm>
              <a:off x="2263275" y="4209675"/>
              <a:ext cx="24950" cy="36150"/>
            </a:xfrm>
            <a:custGeom>
              <a:avLst/>
              <a:gdLst/>
              <a:ahLst/>
              <a:cxnLst/>
              <a:rect l="l" t="t" r="r" b="b"/>
              <a:pathLst>
                <a:path w="998" h="1446" extrusionOk="0">
                  <a:moveTo>
                    <a:pt x="819" y="0"/>
                  </a:moveTo>
                  <a:cubicBezTo>
                    <a:pt x="777" y="0"/>
                    <a:pt x="729" y="14"/>
                    <a:pt x="678" y="42"/>
                  </a:cubicBezTo>
                  <a:lnTo>
                    <a:pt x="321" y="252"/>
                  </a:lnTo>
                  <a:cubicBezTo>
                    <a:pt x="144" y="351"/>
                    <a:pt x="1" y="599"/>
                    <a:pt x="1" y="803"/>
                  </a:cubicBezTo>
                  <a:lnTo>
                    <a:pt x="1" y="1218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9" y="1431"/>
                    <a:pt x="321" y="1401"/>
                  </a:cubicBezTo>
                  <a:lnTo>
                    <a:pt x="678" y="1194"/>
                  </a:lnTo>
                  <a:cubicBezTo>
                    <a:pt x="854" y="1092"/>
                    <a:pt x="997" y="847"/>
                    <a:pt x="997" y="643"/>
                  </a:cubicBezTo>
                  <a:lnTo>
                    <a:pt x="997" y="229"/>
                  </a:lnTo>
                  <a:cubicBezTo>
                    <a:pt x="997" y="83"/>
                    <a:pt x="925" y="0"/>
                    <a:pt x="8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" name="Google Shape;1130;p31">
              <a:extLst>
                <a:ext uri="{FF2B5EF4-FFF2-40B4-BE49-F238E27FC236}">
                  <a16:creationId xmlns:a16="http://schemas.microsoft.com/office/drawing/2014/main" id="{EEEF19EA-979C-0447-8F72-91CAD632A0B9}"/>
                </a:ext>
              </a:extLst>
            </p:cNvPr>
            <p:cNvSpPr/>
            <p:nvPr/>
          </p:nvSpPr>
          <p:spPr>
            <a:xfrm>
              <a:off x="2313175" y="4111100"/>
              <a:ext cx="149625" cy="103675"/>
            </a:xfrm>
            <a:custGeom>
              <a:avLst/>
              <a:gdLst/>
              <a:ahLst/>
              <a:cxnLst/>
              <a:rect l="l" t="t" r="r" b="b"/>
              <a:pathLst>
                <a:path w="5985" h="4147" extrusionOk="0">
                  <a:moveTo>
                    <a:pt x="5704" y="1"/>
                  </a:moveTo>
                  <a:cubicBezTo>
                    <a:pt x="5630" y="1"/>
                    <a:pt x="5545" y="26"/>
                    <a:pt x="5455" y="78"/>
                  </a:cubicBezTo>
                  <a:lnTo>
                    <a:pt x="531" y="2921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5" y="4147"/>
                    <a:pt x="282" y="4147"/>
                  </a:cubicBezTo>
                  <a:cubicBezTo>
                    <a:pt x="356" y="4147"/>
                    <a:pt x="441" y="4122"/>
                    <a:pt x="531" y="4070"/>
                  </a:cubicBezTo>
                  <a:lnTo>
                    <a:pt x="5455" y="1231"/>
                  </a:lnTo>
                  <a:cubicBezTo>
                    <a:pt x="5747" y="1061"/>
                    <a:pt x="5985" y="663"/>
                    <a:pt x="5985" y="347"/>
                  </a:cubicBezTo>
                  <a:cubicBezTo>
                    <a:pt x="5985" y="126"/>
                    <a:pt x="5871" y="1"/>
                    <a:pt x="570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" name="Google Shape;1131;p31">
              <a:extLst>
                <a:ext uri="{FF2B5EF4-FFF2-40B4-BE49-F238E27FC236}">
                  <a16:creationId xmlns:a16="http://schemas.microsoft.com/office/drawing/2014/main" id="{85202C68-9829-E145-B8A3-169E8F9BDDBE}"/>
                </a:ext>
              </a:extLst>
            </p:cNvPr>
            <p:cNvSpPr/>
            <p:nvPr/>
          </p:nvSpPr>
          <p:spPr>
            <a:xfrm>
              <a:off x="3162200" y="3145850"/>
              <a:ext cx="374175" cy="249225"/>
            </a:xfrm>
            <a:custGeom>
              <a:avLst/>
              <a:gdLst/>
              <a:ahLst/>
              <a:cxnLst/>
              <a:rect l="l" t="t" r="r" b="b"/>
              <a:pathLst>
                <a:path w="14967" h="9969" extrusionOk="0">
                  <a:moveTo>
                    <a:pt x="14671" y="1"/>
                  </a:moveTo>
                  <a:cubicBezTo>
                    <a:pt x="14599" y="1"/>
                    <a:pt x="14518" y="24"/>
                    <a:pt x="14433" y="73"/>
                  </a:cubicBezTo>
                  <a:lnTo>
                    <a:pt x="534" y="8100"/>
                  </a:lnTo>
                  <a:cubicBezTo>
                    <a:pt x="239" y="8270"/>
                    <a:pt x="0" y="8681"/>
                    <a:pt x="0" y="9022"/>
                  </a:cubicBezTo>
                  <a:lnTo>
                    <a:pt x="0" y="9590"/>
                  </a:lnTo>
                  <a:cubicBezTo>
                    <a:pt x="0" y="9830"/>
                    <a:pt x="120" y="9969"/>
                    <a:pt x="294" y="9969"/>
                  </a:cubicBezTo>
                  <a:cubicBezTo>
                    <a:pt x="365" y="9969"/>
                    <a:pt x="446" y="9945"/>
                    <a:pt x="531" y="9896"/>
                  </a:cubicBezTo>
                  <a:lnTo>
                    <a:pt x="14436" y="1804"/>
                  </a:lnTo>
                  <a:cubicBezTo>
                    <a:pt x="14728" y="1634"/>
                    <a:pt x="14967" y="1219"/>
                    <a:pt x="14967" y="883"/>
                  </a:cubicBezTo>
                  <a:lnTo>
                    <a:pt x="14967" y="382"/>
                  </a:lnTo>
                  <a:cubicBezTo>
                    <a:pt x="14967" y="141"/>
                    <a:pt x="14846" y="1"/>
                    <a:pt x="146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2" name="Google Shape;1132;p31">
              <a:extLst>
                <a:ext uri="{FF2B5EF4-FFF2-40B4-BE49-F238E27FC236}">
                  <a16:creationId xmlns:a16="http://schemas.microsoft.com/office/drawing/2014/main" id="{1DFCE2A9-B6D0-9448-A576-40A4E9A41A71}"/>
                </a:ext>
              </a:extLst>
            </p:cNvPr>
            <p:cNvSpPr/>
            <p:nvPr/>
          </p:nvSpPr>
          <p:spPr>
            <a:xfrm>
              <a:off x="3162200" y="320337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79" y="1"/>
                  </a:moveTo>
                  <a:cubicBezTo>
                    <a:pt x="16604" y="1"/>
                    <a:pt x="16519" y="25"/>
                    <a:pt x="16428" y="77"/>
                  </a:cubicBezTo>
                  <a:lnTo>
                    <a:pt x="534" y="9257"/>
                  </a:lnTo>
                  <a:cubicBezTo>
                    <a:pt x="239" y="9423"/>
                    <a:pt x="0" y="9821"/>
                    <a:pt x="0" y="10137"/>
                  </a:cubicBezTo>
                  <a:cubicBezTo>
                    <a:pt x="0" y="10358"/>
                    <a:pt x="114" y="10484"/>
                    <a:pt x="282" y="10484"/>
                  </a:cubicBezTo>
                  <a:cubicBezTo>
                    <a:pt x="357" y="10484"/>
                    <a:pt x="443" y="10459"/>
                    <a:pt x="534" y="10406"/>
                  </a:cubicBezTo>
                  <a:lnTo>
                    <a:pt x="16428" y="1230"/>
                  </a:lnTo>
                  <a:cubicBezTo>
                    <a:pt x="16724" y="1060"/>
                    <a:pt x="16962" y="666"/>
                    <a:pt x="16962" y="346"/>
                  </a:cubicBezTo>
                  <a:cubicBezTo>
                    <a:pt x="16962" y="127"/>
                    <a:pt x="16848" y="1"/>
                    <a:pt x="16679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" name="Google Shape;1133;p31">
              <a:extLst>
                <a:ext uri="{FF2B5EF4-FFF2-40B4-BE49-F238E27FC236}">
                  <a16:creationId xmlns:a16="http://schemas.microsoft.com/office/drawing/2014/main" id="{BAD65463-7B23-9041-BCE2-C6481A43D899}"/>
                </a:ext>
              </a:extLst>
            </p:cNvPr>
            <p:cNvSpPr/>
            <p:nvPr/>
          </p:nvSpPr>
          <p:spPr>
            <a:xfrm>
              <a:off x="3162200" y="3260925"/>
              <a:ext cx="424075" cy="262125"/>
            </a:xfrm>
            <a:custGeom>
              <a:avLst/>
              <a:gdLst/>
              <a:ahLst/>
              <a:cxnLst/>
              <a:rect l="l" t="t" r="r" b="b"/>
              <a:pathLst>
                <a:path w="16963" h="10485" extrusionOk="0">
                  <a:moveTo>
                    <a:pt x="16679" y="0"/>
                  </a:moveTo>
                  <a:cubicBezTo>
                    <a:pt x="16604" y="0"/>
                    <a:pt x="16519" y="25"/>
                    <a:pt x="16428" y="77"/>
                  </a:cubicBezTo>
                  <a:lnTo>
                    <a:pt x="534" y="9256"/>
                  </a:lnTo>
                  <a:cubicBezTo>
                    <a:pt x="239" y="9426"/>
                    <a:pt x="0" y="9821"/>
                    <a:pt x="0" y="10140"/>
                  </a:cubicBezTo>
                  <a:cubicBezTo>
                    <a:pt x="0" y="10360"/>
                    <a:pt x="115" y="10485"/>
                    <a:pt x="284" y="10485"/>
                  </a:cubicBezTo>
                  <a:cubicBezTo>
                    <a:pt x="359" y="10485"/>
                    <a:pt x="444" y="10460"/>
                    <a:pt x="534" y="10409"/>
                  </a:cubicBezTo>
                  <a:lnTo>
                    <a:pt x="16428" y="1230"/>
                  </a:lnTo>
                  <a:cubicBezTo>
                    <a:pt x="16724" y="1059"/>
                    <a:pt x="16962" y="665"/>
                    <a:pt x="16962" y="345"/>
                  </a:cubicBezTo>
                  <a:cubicBezTo>
                    <a:pt x="16962" y="126"/>
                    <a:pt x="16848" y="0"/>
                    <a:pt x="16679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" name="Google Shape;1134;p31">
              <a:extLst>
                <a:ext uri="{FF2B5EF4-FFF2-40B4-BE49-F238E27FC236}">
                  <a16:creationId xmlns:a16="http://schemas.microsoft.com/office/drawing/2014/main" id="{C577FFF1-FCA9-4944-9352-F986ECC6C557}"/>
                </a:ext>
              </a:extLst>
            </p:cNvPr>
            <p:cNvSpPr/>
            <p:nvPr/>
          </p:nvSpPr>
          <p:spPr>
            <a:xfrm>
              <a:off x="3162200" y="3318500"/>
              <a:ext cx="424075" cy="262125"/>
            </a:xfrm>
            <a:custGeom>
              <a:avLst/>
              <a:gdLst/>
              <a:ahLst/>
              <a:cxnLst/>
              <a:rect l="l" t="t" r="r" b="b"/>
              <a:pathLst>
                <a:path w="16963" h="10485" extrusionOk="0">
                  <a:moveTo>
                    <a:pt x="16678" y="1"/>
                  </a:moveTo>
                  <a:cubicBezTo>
                    <a:pt x="16604" y="1"/>
                    <a:pt x="16518" y="25"/>
                    <a:pt x="16428" y="76"/>
                  </a:cubicBezTo>
                  <a:lnTo>
                    <a:pt x="534" y="9255"/>
                  </a:lnTo>
                  <a:cubicBezTo>
                    <a:pt x="239" y="9425"/>
                    <a:pt x="0" y="9820"/>
                    <a:pt x="0" y="10139"/>
                  </a:cubicBezTo>
                  <a:cubicBezTo>
                    <a:pt x="0" y="10358"/>
                    <a:pt x="115" y="10485"/>
                    <a:pt x="283" y="10485"/>
                  </a:cubicBezTo>
                  <a:cubicBezTo>
                    <a:pt x="358" y="10485"/>
                    <a:pt x="443" y="10460"/>
                    <a:pt x="534" y="10407"/>
                  </a:cubicBezTo>
                  <a:lnTo>
                    <a:pt x="16428" y="1228"/>
                  </a:lnTo>
                  <a:cubicBezTo>
                    <a:pt x="16724" y="1058"/>
                    <a:pt x="16962" y="664"/>
                    <a:pt x="16962" y="348"/>
                  </a:cubicBezTo>
                  <a:cubicBezTo>
                    <a:pt x="16962" y="126"/>
                    <a:pt x="16847" y="1"/>
                    <a:pt x="16678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" name="Google Shape;1135;p31">
              <a:extLst>
                <a:ext uri="{FF2B5EF4-FFF2-40B4-BE49-F238E27FC236}">
                  <a16:creationId xmlns:a16="http://schemas.microsoft.com/office/drawing/2014/main" id="{EF0E07E4-71F1-EF4E-99FC-4E3CB07431A4}"/>
                </a:ext>
              </a:extLst>
            </p:cNvPr>
            <p:cNvSpPr/>
            <p:nvPr/>
          </p:nvSpPr>
          <p:spPr>
            <a:xfrm>
              <a:off x="3162200" y="337607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81" y="1"/>
                  </a:moveTo>
                  <a:cubicBezTo>
                    <a:pt x="16605" y="1"/>
                    <a:pt x="16519" y="25"/>
                    <a:pt x="16428" y="78"/>
                  </a:cubicBezTo>
                  <a:lnTo>
                    <a:pt x="534" y="9254"/>
                  </a:lnTo>
                  <a:cubicBezTo>
                    <a:pt x="239" y="9424"/>
                    <a:pt x="0" y="9818"/>
                    <a:pt x="0" y="10138"/>
                  </a:cubicBezTo>
                  <a:cubicBezTo>
                    <a:pt x="0" y="10359"/>
                    <a:pt x="114" y="10484"/>
                    <a:pt x="282" y="10484"/>
                  </a:cubicBezTo>
                  <a:cubicBezTo>
                    <a:pt x="357" y="10484"/>
                    <a:pt x="443" y="10459"/>
                    <a:pt x="534" y="10406"/>
                  </a:cubicBezTo>
                  <a:lnTo>
                    <a:pt x="16428" y="1230"/>
                  </a:lnTo>
                  <a:cubicBezTo>
                    <a:pt x="16724" y="1060"/>
                    <a:pt x="16962" y="663"/>
                    <a:pt x="16962" y="346"/>
                  </a:cubicBezTo>
                  <a:cubicBezTo>
                    <a:pt x="16962" y="125"/>
                    <a:pt x="16849" y="1"/>
                    <a:pt x="16681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6" name="Google Shape;1136;p31">
              <a:extLst>
                <a:ext uri="{FF2B5EF4-FFF2-40B4-BE49-F238E27FC236}">
                  <a16:creationId xmlns:a16="http://schemas.microsoft.com/office/drawing/2014/main" id="{888EF6BF-2723-2B4F-9729-A520963EC78B}"/>
                </a:ext>
              </a:extLst>
            </p:cNvPr>
            <p:cNvSpPr/>
            <p:nvPr/>
          </p:nvSpPr>
          <p:spPr>
            <a:xfrm>
              <a:off x="3162200" y="343362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79" y="1"/>
                  </a:moveTo>
                  <a:cubicBezTo>
                    <a:pt x="16604" y="1"/>
                    <a:pt x="16519" y="25"/>
                    <a:pt x="16428" y="78"/>
                  </a:cubicBezTo>
                  <a:lnTo>
                    <a:pt x="534" y="9257"/>
                  </a:lnTo>
                  <a:cubicBezTo>
                    <a:pt x="239" y="9424"/>
                    <a:pt x="0" y="9821"/>
                    <a:pt x="0" y="10138"/>
                  </a:cubicBezTo>
                  <a:cubicBezTo>
                    <a:pt x="0" y="10359"/>
                    <a:pt x="114" y="10483"/>
                    <a:pt x="282" y="10483"/>
                  </a:cubicBezTo>
                  <a:cubicBezTo>
                    <a:pt x="357" y="10483"/>
                    <a:pt x="443" y="10458"/>
                    <a:pt x="534" y="10406"/>
                  </a:cubicBezTo>
                  <a:lnTo>
                    <a:pt x="16428" y="1230"/>
                  </a:lnTo>
                  <a:cubicBezTo>
                    <a:pt x="16724" y="1060"/>
                    <a:pt x="16962" y="666"/>
                    <a:pt x="16962" y="346"/>
                  </a:cubicBezTo>
                  <a:cubicBezTo>
                    <a:pt x="16962" y="127"/>
                    <a:pt x="16848" y="1"/>
                    <a:pt x="16679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7" name="Google Shape;1137;p31">
              <a:extLst>
                <a:ext uri="{FF2B5EF4-FFF2-40B4-BE49-F238E27FC236}">
                  <a16:creationId xmlns:a16="http://schemas.microsoft.com/office/drawing/2014/main" id="{A633525C-3229-4E42-A8E8-D2798C8CB296}"/>
                </a:ext>
              </a:extLst>
            </p:cNvPr>
            <p:cNvSpPr/>
            <p:nvPr/>
          </p:nvSpPr>
          <p:spPr>
            <a:xfrm>
              <a:off x="3162200" y="3491175"/>
              <a:ext cx="424075" cy="262150"/>
            </a:xfrm>
            <a:custGeom>
              <a:avLst/>
              <a:gdLst/>
              <a:ahLst/>
              <a:cxnLst/>
              <a:rect l="l" t="t" r="r" b="b"/>
              <a:pathLst>
                <a:path w="16963" h="10486" extrusionOk="0">
                  <a:moveTo>
                    <a:pt x="16679" y="0"/>
                  </a:moveTo>
                  <a:cubicBezTo>
                    <a:pt x="16604" y="0"/>
                    <a:pt x="16519" y="25"/>
                    <a:pt x="16428" y="77"/>
                  </a:cubicBezTo>
                  <a:lnTo>
                    <a:pt x="534" y="9257"/>
                  </a:lnTo>
                  <a:cubicBezTo>
                    <a:pt x="239" y="9427"/>
                    <a:pt x="0" y="9821"/>
                    <a:pt x="0" y="10141"/>
                  </a:cubicBezTo>
                  <a:cubicBezTo>
                    <a:pt x="0" y="10360"/>
                    <a:pt x="115" y="10486"/>
                    <a:pt x="284" y="10486"/>
                  </a:cubicBezTo>
                  <a:cubicBezTo>
                    <a:pt x="358" y="10486"/>
                    <a:pt x="444" y="10461"/>
                    <a:pt x="534" y="10409"/>
                  </a:cubicBezTo>
                  <a:lnTo>
                    <a:pt x="16428" y="1230"/>
                  </a:lnTo>
                  <a:cubicBezTo>
                    <a:pt x="16724" y="1060"/>
                    <a:pt x="16962" y="665"/>
                    <a:pt x="16962" y="346"/>
                  </a:cubicBezTo>
                  <a:cubicBezTo>
                    <a:pt x="16962" y="127"/>
                    <a:pt x="16848" y="0"/>
                    <a:pt x="16679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8" name="Google Shape;1138;p31">
              <a:extLst>
                <a:ext uri="{FF2B5EF4-FFF2-40B4-BE49-F238E27FC236}">
                  <a16:creationId xmlns:a16="http://schemas.microsoft.com/office/drawing/2014/main" id="{3D796E29-585A-1741-94E5-A4BB33F547F3}"/>
                </a:ext>
              </a:extLst>
            </p:cNvPr>
            <p:cNvSpPr/>
            <p:nvPr/>
          </p:nvSpPr>
          <p:spPr>
            <a:xfrm>
              <a:off x="3162200" y="354877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81" y="1"/>
                  </a:moveTo>
                  <a:cubicBezTo>
                    <a:pt x="16606" y="1"/>
                    <a:pt x="16520" y="26"/>
                    <a:pt x="16428" y="79"/>
                  </a:cubicBezTo>
                  <a:lnTo>
                    <a:pt x="534" y="9254"/>
                  </a:lnTo>
                  <a:cubicBezTo>
                    <a:pt x="239" y="9424"/>
                    <a:pt x="0" y="9819"/>
                    <a:pt x="0" y="10138"/>
                  </a:cubicBezTo>
                  <a:cubicBezTo>
                    <a:pt x="0" y="10357"/>
                    <a:pt x="115" y="10483"/>
                    <a:pt x="284" y="10483"/>
                  </a:cubicBezTo>
                  <a:cubicBezTo>
                    <a:pt x="358" y="10483"/>
                    <a:pt x="444" y="10459"/>
                    <a:pt x="534" y="10407"/>
                  </a:cubicBezTo>
                  <a:lnTo>
                    <a:pt x="16428" y="1227"/>
                  </a:lnTo>
                  <a:cubicBezTo>
                    <a:pt x="16724" y="1061"/>
                    <a:pt x="16962" y="663"/>
                    <a:pt x="16962" y="347"/>
                  </a:cubicBezTo>
                  <a:cubicBezTo>
                    <a:pt x="16962" y="126"/>
                    <a:pt x="16849" y="1"/>
                    <a:pt x="16681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9" name="Google Shape;1139;p31">
              <a:extLst>
                <a:ext uri="{FF2B5EF4-FFF2-40B4-BE49-F238E27FC236}">
                  <a16:creationId xmlns:a16="http://schemas.microsoft.com/office/drawing/2014/main" id="{35D1F566-E49C-744A-87EC-D5A834BEBAA7}"/>
                </a:ext>
              </a:extLst>
            </p:cNvPr>
            <p:cNvSpPr/>
            <p:nvPr/>
          </p:nvSpPr>
          <p:spPr>
            <a:xfrm>
              <a:off x="3162200" y="360632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80" y="0"/>
                  </a:moveTo>
                  <a:cubicBezTo>
                    <a:pt x="16605" y="0"/>
                    <a:pt x="16519" y="25"/>
                    <a:pt x="16428" y="78"/>
                  </a:cubicBezTo>
                  <a:lnTo>
                    <a:pt x="534" y="9254"/>
                  </a:lnTo>
                  <a:cubicBezTo>
                    <a:pt x="239" y="9424"/>
                    <a:pt x="0" y="9822"/>
                    <a:pt x="0" y="10138"/>
                  </a:cubicBezTo>
                  <a:cubicBezTo>
                    <a:pt x="0" y="10359"/>
                    <a:pt x="114" y="10484"/>
                    <a:pt x="282" y="10484"/>
                  </a:cubicBezTo>
                  <a:cubicBezTo>
                    <a:pt x="357" y="10484"/>
                    <a:pt x="443" y="10459"/>
                    <a:pt x="534" y="10407"/>
                  </a:cubicBezTo>
                  <a:lnTo>
                    <a:pt x="16428" y="1230"/>
                  </a:lnTo>
                  <a:cubicBezTo>
                    <a:pt x="16724" y="1061"/>
                    <a:pt x="16962" y="666"/>
                    <a:pt x="16962" y="347"/>
                  </a:cubicBezTo>
                  <a:cubicBezTo>
                    <a:pt x="16962" y="126"/>
                    <a:pt x="16848" y="0"/>
                    <a:pt x="16680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0" name="Google Shape;1140;p31">
              <a:extLst>
                <a:ext uri="{FF2B5EF4-FFF2-40B4-BE49-F238E27FC236}">
                  <a16:creationId xmlns:a16="http://schemas.microsoft.com/office/drawing/2014/main" id="{D2D5DA90-2AEC-284C-B921-FE6841677A4E}"/>
                </a:ext>
              </a:extLst>
            </p:cNvPr>
            <p:cNvSpPr/>
            <p:nvPr/>
          </p:nvSpPr>
          <p:spPr>
            <a:xfrm>
              <a:off x="2563650" y="3390675"/>
              <a:ext cx="548675" cy="852300"/>
            </a:xfrm>
            <a:custGeom>
              <a:avLst/>
              <a:gdLst/>
              <a:ahLst/>
              <a:cxnLst/>
              <a:rect l="l" t="t" r="r" b="b"/>
              <a:pathLst>
                <a:path w="21947" h="34092" extrusionOk="0">
                  <a:moveTo>
                    <a:pt x="21652" y="1"/>
                  </a:moveTo>
                  <a:cubicBezTo>
                    <a:pt x="21581" y="1"/>
                    <a:pt x="21501" y="24"/>
                    <a:pt x="21416" y="72"/>
                  </a:cubicBezTo>
                  <a:lnTo>
                    <a:pt x="531" y="12131"/>
                  </a:lnTo>
                  <a:cubicBezTo>
                    <a:pt x="239" y="12301"/>
                    <a:pt x="1" y="12712"/>
                    <a:pt x="1" y="13053"/>
                  </a:cubicBezTo>
                  <a:lnTo>
                    <a:pt x="1" y="33713"/>
                  </a:lnTo>
                  <a:cubicBezTo>
                    <a:pt x="1" y="33953"/>
                    <a:pt x="120" y="34092"/>
                    <a:pt x="293" y="34092"/>
                  </a:cubicBezTo>
                  <a:cubicBezTo>
                    <a:pt x="365" y="34092"/>
                    <a:pt x="446" y="34068"/>
                    <a:pt x="531" y="34019"/>
                  </a:cubicBezTo>
                  <a:lnTo>
                    <a:pt x="21416" y="21960"/>
                  </a:lnTo>
                  <a:cubicBezTo>
                    <a:pt x="21709" y="21793"/>
                    <a:pt x="21947" y="21379"/>
                    <a:pt x="21947" y="21042"/>
                  </a:cubicBezTo>
                  <a:lnTo>
                    <a:pt x="21947" y="381"/>
                  </a:lnTo>
                  <a:cubicBezTo>
                    <a:pt x="21947" y="139"/>
                    <a:pt x="21826" y="1"/>
                    <a:pt x="21652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1" name="Google Shape;1141;p31">
              <a:extLst>
                <a:ext uri="{FF2B5EF4-FFF2-40B4-BE49-F238E27FC236}">
                  <a16:creationId xmlns:a16="http://schemas.microsoft.com/office/drawing/2014/main" id="{DFC113EB-2178-3F48-84EA-09C828459E1A}"/>
                </a:ext>
              </a:extLst>
            </p:cNvPr>
            <p:cNvSpPr/>
            <p:nvPr/>
          </p:nvSpPr>
          <p:spPr>
            <a:xfrm>
              <a:off x="2563650" y="3390675"/>
              <a:ext cx="548675" cy="852275"/>
            </a:xfrm>
            <a:custGeom>
              <a:avLst/>
              <a:gdLst/>
              <a:ahLst/>
              <a:cxnLst/>
              <a:rect l="l" t="t" r="r" b="b"/>
              <a:pathLst>
                <a:path w="21947" h="34091" extrusionOk="0">
                  <a:moveTo>
                    <a:pt x="21654" y="1"/>
                  </a:moveTo>
                  <a:cubicBezTo>
                    <a:pt x="21583" y="1"/>
                    <a:pt x="21501" y="24"/>
                    <a:pt x="21416" y="72"/>
                  </a:cubicBezTo>
                  <a:lnTo>
                    <a:pt x="531" y="12131"/>
                  </a:lnTo>
                  <a:cubicBezTo>
                    <a:pt x="239" y="12301"/>
                    <a:pt x="1" y="12712"/>
                    <a:pt x="1" y="13053"/>
                  </a:cubicBezTo>
                  <a:lnTo>
                    <a:pt x="1" y="33713"/>
                  </a:lnTo>
                  <a:cubicBezTo>
                    <a:pt x="1" y="33954"/>
                    <a:pt x="120" y="34090"/>
                    <a:pt x="294" y="34090"/>
                  </a:cubicBezTo>
                  <a:cubicBezTo>
                    <a:pt x="365" y="34090"/>
                    <a:pt x="446" y="34070"/>
                    <a:pt x="531" y="34019"/>
                  </a:cubicBezTo>
                  <a:lnTo>
                    <a:pt x="21416" y="21960"/>
                  </a:lnTo>
                  <a:cubicBezTo>
                    <a:pt x="21709" y="21793"/>
                    <a:pt x="21947" y="21379"/>
                    <a:pt x="21947" y="21042"/>
                  </a:cubicBezTo>
                  <a:lnTo>
                    <a:pt x="21947" y="381"/>
                  </a:lnTo>
                  <a:cubicBezTo>
                    <a:pt x="21947" y="140"/>
                    <a:pt x="21827" y="1"/>
                    <a:pt x="21654" y="1"/>
                  </a:cubicBezTo>
                  <a:close/>
                </a:path>
              </a:pathLst>
            </a:custGeom>
            <a:solidFill>
              <a:srgbClr val="D4F8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2" name="Google Shape;1142;p31">
              <a:extLst>
                <a:ext uri="{FF2B5EF4-FFF2-40B4-BE49-F238E27FC236}">
                  <a16:creationId xmlns:a16="http://schemas.microsoft.com/office/drawing/2014/main" id="{FEDD9422-30CD-FE41-94C1-AF48E07D97F3}"/>
                </a:ext>
              </a:extLst>
            </p:cNvPr>
            <p:cNvSpPr/>
            <p:nvPr/>
          </p:nvSpPr>
          <p:spPr>
            <a:xfrm>
              <a:off x="2563650" y="3685525"/>
              <a:ext cx="548675" cy="557450"/>
            </a:xfrm>
            <a:custGeom>
              <a:avLst/>
              <a:gdLst/>
              <a:ahLst/>
              <a:cxnLst/>
              <a:rect l="l" t="t" r="r" b="b"/>
              <a:pathLst>
                <a:path w="21947" h="22298" extrusionOk="0">
                  <a:moveTo>
                    <a:pt x="16123" y="0"/>
                  </a:moveTo>
                  <a:lnTo>
                    <a:pt x="12632" y="6175"/>
                  </a:lnTo>
                  <a:lnTo>
                    <a:pt x="15086" y="9353"/>
                  </a:lnTo>
                  <a:lnTo>
                    <a:pt x="6985" y="2373"/>
                  </a:lnTo>
                  <a:lnTo>
                    <a:pt x="1" y="17492"/>
                  </a:lnTo>
                  <a:lnTo>
                    <a:pt x="1" y="21919"/>
                  </a:lnTo>
                  <a:cubicBezTo>
                    <a:pt x="1" y="22159"/>
                    <a:pt x="120" y="22298"/>
                    <a:pt x="293" y="22298"/>
                  </a:cubicBezTo>
                  <a:cubicBezTo>
                    <a:pt x="365" y="22298"/>
                    <a:pt x="446" y="22274"/>
                    <a:pt x="531" y="22225"/>
                  </a:cubicBezTo>
                  <a:lnTo>
                    <a:pt x="21416" y="10166"/>
                  </a:lnTo>
                  <a:cubicBezTo>
                    <a:pt x="21709" y="9999"/>
                    <a:pt x="21947" y="9585"/>
                    <a:pt x="21947" y="9248"/>
                  </a:cubicBezTo>
                  <a:lnTo>
                    <a:pt x="21947" y="5324"/>
                  </a:lnTo>
                  <a:lnTo>
                    <a:pt x="1612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3" name="Google Shape;1143;p31">
              <a:extLst>
                <a:ext uri="{FF2B5EF4-FFF2-40B4-BE49-F238E27FC236}">
                  <a16:creationId xmlns:a16="http://schemas.microsoft.com/office/drawing/2014/main" id="{F3787D05-7EE9-AA45-8B65-393F31BCA084}"/>
                </a:ext>
              </a:extLst>
            </p:cNvPr>
            <p:cNvSpPr/>
            <p:nvPr/>
          </p:nvSpPr>
          <p:spPr>
            <a:xfrm>
              <a:off x="2948275" y="3521225"/>
              <a:ext cx="78725" cy="101600"/>
            </a:xfrm>
            <a:custGeom>
              <a:avLst/>
              <a:gdLst/>
              <a:ahLst/>
              <a:cxnLst/>
              <a:rect l="l" t="t" r="r" b="b"/>
              <a:pathLst>
                <a:path w="3149" h="4064" extrusionOk="0">
                  <a:moveTo>
                    <a:pt x="2277" y="1"/>
                  </a:moveTo>
                  <a:cubicBezTo>
                    <a:pt x="2066" y="1"/>
                    <a:pt x="1827" y="69"/>
                    <a:pt x="1575" y="214"/>
                  </a:cubicBezTo>
                  <a:cubicBezTo>
                    <a:pt x="704" y="718"/>
                    <a:pt x="1" y="1939"/>
                    <a:pt x="1" y="2941"/>
                  </a:cubicBezTo>
                  <a:cubicBezTo>
                    <a:pt x="1" y="3653"/>
                    <a:pt x="354" y="4063"/>
                    <a:pt x="871" y="4063"/>
                  </a:cubicBezTo>
                  <a:cubicBezTo>
                    <a:pt x="1082" y="4063"/>
                    <a:pt x="1321" y="3994"/>
                    <a:pt x="1575" y="3849"/>
                  </a:cubicBezTo>
                  <a:cubicBezTo>
                    <a:pt x="2444" y="3346"/>
                    <a:pt x="3148" y="2125"/>
                    <a:pt x="3148" y="1123"/>
                  </a:cubicBezTo>
                  <a:cubicBezTo>
                    <a:pt x="3148" y="411"/>
                    <a:pt x="2794" y="1"/>
                    <a:pt x="22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4" name="Google Shape;1144;p31">
              <a:extLst>
                <a:ext uri="{FF2B5EF4-FFF2-40B4-BE49-F238E27FC236}">
                  <a16:creationId xmlns:a16="http://schemas.microsoft.com/office/drawing/2014/main" id="{BDB8B090-1242-4549-8E7C-C1620F59E7FC}"/>
                </a:ext>
              </a:extLst>
            </p:cNvPr>
            <p:cNvSpPr/>
            <p:nvPr/>
          </p:nvSpPr>
          <p:spPr>
            <a:xfrm>
              <a:off x="2214425" y="2656275"/>
              <a:ext cx="1371850" cy="953100"/>
            </a:xfrm>
            <a:custGeom>
              <a:avLst/>
              <a:gdLst/>
              <a:ahLst/>
              <a:cxnLst/>
              <a:rect l="l" t="t" r="r" b="b"/>
              <a:pathLst>
                <a:path w="54874" h="38124" extrusionOk="0">
                  <a:moveTo>
                    <a:pt x="54579" y="0"/>
                  </a:moveTo>
                  <a:cubicBezTo>
                    <a:pt x="54507" y="0"/>
                    <a:pt x="54425" y="24"/>
                    <a:pt x="54339" y="73"/>
                  </a:cubicBezTo>
                  <a:lnTo>
                    <a:pt x="534" y="31141"/>
                  </a:lnTo>
                  <a:cubicBezTo>
                    <a:pt x="238" y="31307"/>
                    <a:pt x="1" y="31722"/>
                    <a:pt x="1" y="32059"/>
                  </a:cubicBezTo>
                  <a:lnTo>
                    <a:pt x="1" y="37743"/>
                  </a:lnTo>
                  <a:cubicBezTo>
                    <a:pt x="1" y="37985"/>
                    <a:pt x="121" y="38124"/>
                    <a:pt x="296" y="38124"/>
                  </a:cubicBezTo>
                  <a:cubicBezTo>
                    <a:pt x="368" y="38124"/>
                    <a:pt x="449" y="38101"/>
                    <a:pt x="534" y="38053"/>
                  </a:cubicBezTo>
                  <a:lnTo>
                    <a:pt x="54339" y="6985"/>
                  </a:lnTo>
                  <a:cubicBezTo>
                    <a:pt x="54635" y="6815"/>
                    <a:pt x="54873" y="6404"/>
                    <a:pt x="54873" y="6064"/>
                  </a:cubicBezTo>
                  <a:lnTo>
                    <a:pt x="54873" y="379"/>
                  </a:lnTo>
                  <a:cubicBezTo>
                    <a:pt x="54873" y="139"/>
                    <a:pt x="54754" y="0"/>
                    <a:pt x="54579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5" name="Google Shape;1145;p31">
              <a:extLst>
                <a:ext uri="{FF2B5EF4-FFF2-40B4-BE49-F238E27FC236}">
                  <a16:creationId xmlns:a16="http://schemas.microsoft.com/office/drawing/2014/main" id="{01BF37BC-88C2-D349-A53A-39FF6B510625}"/>
                </a:ext>
              </a:extLst>
            </p:cNvPr>
            <p:cNvSpPr/>
            <p:nvPr/>
          </p:nvSpPr>
          <p:spPr>
            <a:xfrm>
              <a:off x="3087400" y="2772825"/>
              <a:ext cx="399075" cy="270100"/>
            </a:xfrm>
            <a:custGeom>
              <a:avLst/>
              <a:gdLst/>
              <a:ahLst/>
              <a:cxnLst/>
              <a:rect l="l" t="t" r="r" b="b"/>
              <a:pathLst>
                <a:path w="15963" h="10804" extrusionOk="0">
                  <a:moveTo>
                    <a:pt x="15963" y="1"/>
                  </a:moveTo>
                  <a:lnTo>
                    <a:pt x="320" y="9031"/>
                  </a:lnTo>
                  <a:cubicBezTo>
                    <a:pt x="143" y="9133"/>
                    <a:pt x="0" y="9381"/>
                    <a:pt x="0" y="9585"/>
                  </a:cubicBezTo>
                  <a:lnTo>
                    <a:pt x="0" y="10575"/>
                  </a:lnTo>
                  <a:cubicBezTo>
                    <a:pt x="0" y="10720"/>
                    <a:pt x="73" y="10804"/>
                    <a:pt x="179" y="10804"/>
                  </a:cubicBezTo>
                  <a:cubicBezTo>
                    <a:pt x="221" y="10804"/>
                    <a:pt x="269" y="10790"/>
                    <a:pt x="320" y="10762"/>
                  </a:cubicBezTo>
                  <a:lnTo>
                    <a:pt x="15963" y="1728"/>
                  </a:lnTo>
                  <a:lnTo>
                    <a:pt x="15963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6" name="Google Shape;1146;p31">
              <a:extLst>
                <a:ext uri="{FF2B5EF4-FFF2-40B4-BE49-F238E27FC236}">
                  <a16:creationId xmlns:a16="http://schemas.microsoft.com/office/drawing/2014/main" id="{D4FB4561-9E50-324E-9CBE-5CF5529D23C5}"/>
                </a:ext>
              </a:extLst>
            </p:cNvPr>
            <p:cNvSpPr/>
            <p:nvPr/>
          </p:nvSpPr>
          <p:spPr>
            <a:xfrm>
              <a:off x="3486450" y="2747550"/>
              <a:ext cx="49925" cy="68500"/>
            </a:xfrm>
            <a:custGeom>
              <a:avLst/>
              <a:gdLst/>
              <a:ahLst/>
              <a:cxnLst/>
              <a:rect l="l" t="t" r="r" b="b"/>
              <a:pathLst>
                <a:path w="1997" h="2740" extrusionOk="0">
                  <a:moveTo>
                    <a:pt x="1819" y="0"/>
                  </a:moveTo>
                  <a:cubicBezTo>
                    <a:pt x="1776" y="0"/>
                    <a:pt x="1728" y="14"/>
                    <a:pt x="1677" y="43"/>
                  </a:cubicBezTo>
                  <a:lnTo>
                    <a:pt x="1" y="1012"/>
                  </a:lnTo>
                  <a:lnTo>
                    <a:pt x="1" y="2739"/>
                  </a:lnTo>
                  <a:lnTo>
                    <a:pt x="1677" y="1770"/>
                  </a:lnTo>
                  <a:cubicBezTo>
                    <a:pt x="1854" y="1672"/>
                    <a:pt x="1997" y="1423"/>
                    <a:pt x="1997" y="1219"/>
                  </a:cubicBezTo>
                  <a:lnTo>
                    <a:pt x="1997" y="227"/>
                  </a:lnTo>
                  <a:cubicBezTo>
                    <a:pt x="1997" y="84"/>
                    <a:pt x="1924" y="0"/>
                    <a:pt x="18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7" name="Google Shape;1147;p31">
              <a:extLst>
                <a:ext uri="{FF2B5EF4-FFF2-40B4-BE49-F238E27FC236}">
                  <a16:creationId xmlns:a16="http://schemas.microsoft.com/office/drawing/2014/main" id="{78D98F09-B858-A441-81F0-71BCC250527B}"/>
                </a:ext>
              </a:extLst>
            </p:cNvPr>
            <p:cNvSpPr/>
            <p:nvPr/>
          </p:nvSpPr>
          <p:spPr>
            <a:xfrm>
              <a:off x="3500900" y="2764350"/>
              <a:ext cx="25800" cy="31375"/>
            </a:xfrm>
            <a:custGeom>
              <a:avLst/>
              <a:gdLst/>
              <a:ahLst/>
              <a:cxnLst/>
              <a:rect l="l" t="t" r="r" b="b"/>
              <a:pathLst>
                <a:path w="1032" h="1255" extrusionOk="0">
                  <a:moveTo>
                    <a:pt x="528" y="139"/>
                  </a:moveTo>
                  <a:cubicBezTo>
                    <a:pt x="545" y="139"/>
                    <a:pt x="562" y="143"/>
                    <a:pt x="579" y="153"/>
                  </a:cubicBezTo>
                  <a:cubicBezTo>
                    <a:pt x="640" y="187"/>
                    <a:pt x="681" y="296"/>
                    <a:pt x="681" y="432"/>
                  </a:cubicBezTo>
                  <a:cubicBezTo>
                    <a:pt x="681" y="694"/>
                    <a:pt x="541" y="993"/>
                    <a:pt x="375" y="1088"/>
                  </a:cubicBezTo>
                  <a:cubicBezTo>
                    <a:pt x="345" y="1106"/>
                    <a:pt x="317" y="1115"/>
                    <a:pt x="292" y="1115"/>
                  </a:cubicBezTo>
                  <a:cubicBezTo>
                    <a:pt x="274" y="1115"/>
                    <a:pt x="257" y="1110"/>
                    <a:pt x="242" y="1102"/>
                  </a:cubicBezTo>
                  <a:cubicBezTo>
                    <a:pt x="178" y="1068"/>
                    <a:pt x="140" y="959"/>
                    <a:pt x="140" y="823"/>
                  </a:cubicBezTo>
                  <a:cubicBezTo>
                    <a:pt x="140" y="561"/>
                    <a:pt x="280" y="262"/>
                    <a:pt x="443" y="167"/>
                  </a:cubicBezTo>
                  <a:cubicBezTo>
                    <a:pt x="473" y="150"/>
                    <a:pt x="504" y="139"/>
                    <a:pt x="528" y="139"/>
                  </a:cubicBezTo>
                  <a:close/>
                  <a:moveTo>
                    <a:pt x="529" y="0"/>
                  </a:moveTo>
                  <a:cubicBezTo>
                    <a:pt x="479" y="0"/>
                    <a:pt x="426" y="15"/>
                    <a:pt x="375" y="45"/>
                  </a:cubicBezTo>
                  <a:cubicBezTo>
                    <a:pt x="164" y="167"/>
                    <a:pt x="0" y="506"/>
                    <a:pt x="0" y="823"/>
                  </a:cubicBezTo>
                  <a:cubicBezTo>
                    <a:pt x="0" y="1013"/>
                    <a:pt x="62" y="1159"/>
                    <a:pt x="171" y="1224"/>
                  </a:cubicBezTo>
                  <a:cubicBezTo>
                    <a:pt x="208" y="1245"/>
                    <a:pt x="249" y="1255"/>
                    <a:pt x="289" y="1255"/>
                  </a:cubicBezTo>
                  <a:cubicBezTo>
                    <a:pt x="341" y="1255"/>
                    <a:pt x="391" y="1238"/>
                    <a:pt x="443" y="1211"/>
                  </a:cubicBezTo>
                  <a:cubicBezTo>
                    <a:pt x="568" y="1136"/>
                    <a:pt x="677" y="983"/>
                    <a:pt x="745" y="806"/>
                  </a:cubicBezTo>
                  <a:lnTo>
                    <a:pt x="932" y="864"/>
                  </a:lnTo>
                  <a:cubicBezTo>
                    <a:pt x="939" y="867"/>
                    <a:pt x="946" y="867"/>
                    <a:pt x="953" y="867"/>
                  </a:cubicBezTo>
                  <a:cubicBezTo>
                    <a:pt x="983" y="867"/>
                    <a:pt x="1011" y="847"/>
                    <a:pt x="1020" y="816"/>
                  </a:cubicBezTo>
                  <a:cubicBezTo>
                    <a:pt x="1031" y="782"/>
                    <a:pt x="1011" y="741"/>
                    <a:pt x="976" y="731"/>
                  </a:cubicBezTo>
                  <a:lnTo>
                    <a:pt x="790" y="674"/>
                  </a:lnTo>
                  <a:cubicBezTo>
                    <a:pt x="807" y="592"/>
                    <a:pt x="816" y="511"/>
                    <a:pt x="816" y="432"/>
                  </a:cubicBezTo>
                  <a:cubicBezTo>
                    <a:pt x="816" y="241"/>
                    <a:pt x="755" y="95"/>
                    <a:pt x="647" y="31"/>
                  </a:cubicBezTo>
                  <a:cubicBezTo>
                    <a:pt x="611" y="11"/>
                    <a:pt x="571" y="0"/>
                    <a:pt x="529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8" name="Google Shape;1148;p31">
              <a:extLst>
                <a:ext uri="{FF2B5EF4-FFF2-40B4-BE49-F238E27FC236}">
                  <a16:creationId xmlns:a16="http://schemas.microsoft.com/office/drawing/2014/main" id="{634E3B43-9628-C247-B30A-D8E61E236E0E}"/>
                </a:ext>
              </a:extLst>
            </p:cNvPr>
            <p:cNvSpPr/>
            <p:nvPr/>
          </p:nvSpPr>
          <p:spPr>
            <a:xfrm>
              <a:off x="2563650" y="2857875"/>
              <a:ext cx="1022625" cy="780275"/>
            </a:xfrm>
            <a:custGeom>
              <a:avLst/>
              <a:gdLst/>
              <a:ahLst/>
              <a:cxnLst/>
              <a:rect l="l" t="t" r="r" b="b"/>
              <a:pathLst>
                <a:path w="40905" h="31211" extrusionOk="0">
                  <a:moveTo>
                    <a:pt x="40610" y="1"/>
                  </a:moveTo>
                  <a:cubicBezTo>
                    <a:pt x="40538" y="1"/>
                    <a:pt x="40457" y="24"/>
                    <a:pt x="40370" y="74"/>
                  </a:cubicBezTo>
                  <a:lnTo>
                    <a:pt x="531" y="23077"/>
                  </a:lnTo>
                  <a:cubicBezTo>
                    <a:pt x="239" y="23243"/>
                    <a:pt x="1" y="23658"/>
                    <a:pt x="1" y="23995"/>
                  </a:cubicBezTo>
                  <a:lnTo>
                    <a:pt x="1" y="30832"/>
                  </a:lnTo>
                  <a:cubicBezTo>
                    <a:pt x="1" y="31072"/>
                    <a:pt x="120" y="31211"/>
                    <a:pt x="293" y="31211"/>
                  </a:cubicBezTo>
                  <a:cubicBezTo>
                    <a:pt x="365" y="31211"/>
                    <a:pt x="446" y="31187"/>
                    <a:pt x="531" y="31137"/>
                  </a:cubicBezTo>
                  <a:lnTo>
                    <a:pt x="40370" y="8138"/>
                  </a:lnTo>
                  <a:cubicBezTo>
                    <a:pt x="40666" y="7968"/>
                    <a:pt x="40904" y="7556"/>
                    <a:pt x="40904" y="7217"/>
                  </a:cubicBezTo>
                  <a:lnTo>
                    <a:pt x="40904" y="380"/>
                  </a:lnTo>
                  <a:cubicBezTo>
                    <a:pt x="40904" y="139"/>
                    <a:pt x="40785" y="1"/>
                    <a:pt x="40610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9" name="Google Shape;1149;p31">
              <a:extLst>
                <a:ext uri="{FF2B5EF4-FFF2-40B4-BE49-F238E27FC236}">
                  <a16:creationId xmlns:a16="http://schemas.microsoft.com/office/drawing/2014/main" id="{F575E02D-0012-544A-BDEF-1FCAB2B52CAB}"/>
                </a:ext>
              </a:extLst>
            </p:cNvPr>
            <p:cNvSpPr/>
            <p:nvPr/>
          </p:nvSpPr>
          <p:spPr>
            <a:xfrm>
              <a:off x="2563650" y="2857925"/>
              <a:ext cx="1022625" cy="780275"/>
            </a:xfrm>
            <a:custGeom>
              <a:avLst/>
              <a:gdLst/>
              <a:ahLst/>
              <a:cxnLst/>
              <a:rect l="l" t="t" r="r" b="b"/>
              <a:pathLst>
                <a:path w="40905" h="31211" extrusionOk="0">
                  <a:moveTo>
                    <a:pt x="40608" y="0"/>
                  </a:moveTo>
                  <a:cubicBezTo>
                    <a:pt x="40537" y="0"/>
                    <a:pt x="40456" y="21"/>
                    <a:pt x="40370" y="72"/>
                  </a:cubicBezTo>
                  <a:lnTo>
                    <a:pt x="531" y="23075"/>
                  </a:lnTo>
                  <a:cubicBezTo>
                    <a:pt x="239" y="23241"/>
                    <a:pt x="1" y="23656"/>
                    <a:pt x="1" y="23993"/>
                  </a:cubicBezTo>
                  <a:lnTo>
                    <a:pt x="1" y="30830"/>
                  </a:lnTo>
                  <a:cubicBezTo>
                    <a:pt x="1" y="31071"/>
                    <a:pt x="120" y="31211"/>
                    <a:pt x="294" y="31211"/>
                  </a:cubicBezTo>
                  <a:cubicBezTo>
                    <a:pt x="365" y="31211"/>
                    <a:pt x="446" y="31187"/>
                    <a:pt x="531" y="31135"/>
                  </a:cubicBezTo>
                  <a:lnTo>
                    <a:pt x="40370" y="8136"/>
                  </a:lnTo>
                  <a:cubicBezTo>
                    <a:pt x="40666" y="7966"/>
                    <a:pt x="40904" y="7554"/>
                    <a:pt x="40904" y="7215"/>
                  </a:cubicBezTo>
                  <a:lnTo>
                    <a:pt x="40904" y="378"/>
                  </a:lnTo>
                  <a:cubicBezTo>
                    <a:pt x="40904" y="137"/>
                    <a:pt x="40782" y="0"/>
                    <a:pt x="406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0" name="Google Shape;1150;p31">
              <a:extLst>
                <a:ext uri="{FF2B5EF4-FFF2-40B4-BE49-F238E27FC236}">
                  <a16:creationId xmlns:a16="http://schemas.microsoft.com/office/drawing/2014/main" id="{29891433-3EFD-7746-89BA-B6760D0E9077}"/>
                </a:ext>
              </a:extLst>
            </p:cNvPr>
            <p:cNvSpPr/>
            <p:nvPr/>
          </p:nvSpPr>
          <p:spPr>
            <a:xfrm>
              <a:off x="2164625" y="2477650"/>
              <a:ext cx="1471450" cy="936000"/>
            </a:xfrm>
            <a:custGeom>
              <a:avLst/>
              <a:gdLst/>
              <a:ahLst/>
              <a:cxnLst/>
              <a:rect l="l" t="t" r="r" b="b"/>
              <a:pathLst>
                <a:path w="58858" h="37440" extrusionOk="0">
                  <a:moveTo>
                    <a:pt x="58857" y="0"/>
                  </a:moveTo>
                  <a:lnTo>
                    <a:pt x="16958" y="24190"/>
                  </a:lnTo>
                  <a:cubicBezTo>
                    <a:pt x="16878" y="24237"/>
                    <a:pt x="16813" y="24258"/>
                    <a:pt x="16758" y="24258"/>
                  </a:cubicBezTo>
                  <a:cubicBezTo>
                    <a:pt x="16613" y="24258"/>
                    <a:pt x="16535" y="24112"/>
                    <a:pt x="16415" y="23904"/>
                  </a:cubicBezTo>
                  <a:lnTo>
                    <a:pt x="15962" y="23079"/>
                  </a:lnTo>
                  <a:cubicBezTo>
                    <a:pt x="15832" y="22864"/>
                    <a:pt x="15699" y="22779"/>
                    <a:pt x="15553" y="22779"/>
                  </a:cubicBezTo>
                  <a:cubicBezTo>
                    <a:pt x="15448" y="22779"/>
                    <a:pt x="15335" y="22824"/>
                    <a:pt x="15211" y="22895"/>
                  </a:cubicBezTo>
                  <a:lnTo>
                    <a:pt x="2526" y="30222"/>
                  </a:lnTo>
                  <a:cubicBezTo>
                    <a:pt x="2230" y="30388"/>
                    <a:pt x="2111" y="30694"/>
                    <a:pt x="1993" y="31140"/>
                  </a:cubicBezTo>
                  <a:lnTo>
                    <a:pt x="1621" y="32428"/>
                  </a:lnTo>
                  <a:cubicBezTo>
                    <a:pt x="1483" y="32921"/>
                    <a:pt x="1384" y="33179"/>
                    <a:pt x="1091" y="33349"/>
                  </a:cubicBezTo>
                  <a:lnTo>
                    <a:pt x="0" y="33982"/>
                  </a:lnTo>
                  <a:lnTo>
                    <a:pt x="0" y="37440"/>
                  </a:lnTo>
                  <a:lnTo>
                    <a:pt x="58857" y="3462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1" name="Google Shape;1151;p31">
              <a:extLst>
                <a:ext uri="{FF2B5EF4-FFF2-40B4-BE49-F238E27FC236}">
                  <a16:creationId xmlns:a16="http://schemas.microsoft.com/office/drawing/2014/main" id="{11BF2B5C-D3D7-A94C-82D0-E1FB73BD2D39}"/>
                </a:ext>
              </a:extLst>
            </p:cNvPr>
            <p:cNvSpPr/>
            <p:nvPr/>
          </p:nvSpPr>
          <p:spPr>
            <a:xfrm>
              <a:off x="3557000" y="2448925"/>
              <a:ext cx="33425" cy="43200"/>
            </a:xfrm>
            <a:custGeom>
              <a:avLst/>
              <a:gdLst/>
              <a:ahLst/>
              <a:cxnLst/>
              <a:rect l="l" t="t" r="r" b="b"/>
              <a:pathLst>
                <a:path w="1337" h="1728" extrusionOk="0">
                  <a:moveTo>
                    <a:pt x="967" y="1"/>
                  </a:moveTo>
                  <a:cubicBezTo>
                    <a:pt x="877" y="1"/>
                    <a:pt x="775" y="30"/>
                    <a:pt x="667" y="93"/>
                  </a:cubicBezTo>
                  <a:cubicBezTo>
                    <a:pt x="300" y="306"/>
                    <a:pt x="0" y="823"/>
                    <a:pt x="0" y="1251"/>
                  </a:cubicBezTo>
                  <a:cubicBezTo>
                    <a:pt x="0" y="1553"/>
                    <a:pt x="151" y="1728"/>
                    <a:pt x="369" y="1728"/>
                  </a:cubicBezTo>
                  <a:cubicBezTo>
                    <a:pt x="459" y="1728"/>
                    <a:pt x="560" y="1698"/>
                    <a:pt x="667" y="1636"/>
                  </a:cubicBezTo>
                  <a:cubicBezTo>
                    <a:pt x="1037" y="1425"/>
                    <a:pt x="1337" y="905"/>
                    <a:pt x="1337" y="476"/>
                  </a:cubicBezTo>
                  <a:cubicBezTo>
                    <a:pt x="1337" y="175"/>
                    <a:pt x="1186" y="1"/>
                    <a:pt x="9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2" name="Google Shape;1152;p31">
              <a:extLst>
                <a:ext uri="{FF2B5EF4-FFF2-40B4-BE49-F238E27FC236}">
                  <a16:creationId xmlns:a16="http://schemas.microsoft.com/office/drawing/2014/main" id="{272C43FA-A14F-4F4B-A79A-ED9E43043920}"/>
                </a:ext>
              </a:extLst>
            </p:cNvPr>
            <p:cNvSpPr/>
            <p:nvPr/>
          </p:nvSpPr>
          <p:spPr>
            <a:xfrm>
              <a:off x="3496750" y="2483650"/>
              <a:ext cx="33500" cy="43225"/>
            </a:xfrm>
            <a:custGeom>
              <a:avLst/>
              <a:gdLst/>
              <a:ahLst/>
              <a:cxnLst/>
              <a:rect l="l" t="t" r="r" b="b"/>
              <a:pathLst>
                <a:path w="1340" h="1729" extrusionOk="0">
                  <a:moveTo>
                    <a:pt x="968" y="0"/>
                  </a:moveTo>
                  <a:cubicBezTo>
                    <a:pt x="878" y="0"/>
                    <a:pt x="777" y="29"/>
                    <a:pt x="670" y="91"/>
                  </a:cubicBezTo>
                  <a:cubicBezTo>
                    <a:pt x="299" y="305"/>
                    <a:pt x="0" y="825"/>
                    <a:pt x="0" y="1249"/>
                  </a:cubicBezTo>
                  <a:cubicBezTo>
                    <a:pt x="0" y="1553"/>
                    <a:pt x="151" y="1729"/>
                    <a:pt x="370" y="1729"/>
                  </a:cubicBezTo>
                  <a:cubicBezTo>
                    <a:pt x="460" y="1729"/>
                    <a:pt x="562" y="1699"/>
                    <a:pt x="670" y="1637"/>
                  </a:cubicBezTo>
                  <a:cubicBezTo>
                    <a:pt x="1037" y="1423"/>
                    <a:pt x="1340" y="903"/>
                    <a:pt x="1340" y="478"/>
                  </a:cubicBezTo>
                  <a:cubicBezTo>
                    <a:pt x="1340" y="174"/>
                    <a:pt x="1187" y="0"/>
                    <a:pt x="9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3" name="Google Shape;1153;p31">
              <a:extLst>
                <a:ext uri="{FF2B5EF4-FFF2-40B4-BE49-F238E27FC236}">
                  <a16:creationId xmlns:a16="http://schemas.microsoft.com/office/drawing/2014/main" id="{BCB9D725-3670-DE43-A83B-356D562B6726}"/>
                </a:ext>
              </a:extLst>
            </p:cNvPr>
            <p:cNvSpPr/>
            <p:nvPr/>
          </p:nvSpPr>
          <p:spPr>
            <a:xfrm>
              <a:off x="3436475" y="2518375"/>
              <a:ext cx="33525" cy="43200"/>
            </a:xfrm>
            <a:custGeom>
              <a:avLst/>
              <a:gdLst/>
              <a:ahLst/>
              <a:cxnLst/>
              <a:rect l="l" t="t" r="r" b="b"/>
              <a:pathLst>
                <a:path w="1341" h="1728" extrusionOk="0">
                  <a:moveTo>
                    <a:pt x="971" y="0"/>
                  </a:moveTo>
                  <a:cubicBezTo>
                    <a:pt x="880" y="0"/>
                    <a:pt x="778" y="30"/>
                    <a:pt x="671" y="92"/>
                  </a:cubicBezTo>
                  <a:cubicBezTo>
                    <a:pt x="300" y="306"/>
                    <a:pt x="1" y="823"/>
                    <a:pt x="1" y="1252"/>
                  </a:cubicBezTo>
                  <a:cubicBezTo>
                    <a:pt x="1" y="1552"/>
                    <a:pt x="151" y="1727"/>
                    <a:pt x="371" y="1727"/>
                  </a:cubicBezTo>
                  <a:cubicBezTo>
                    <a:pt x="461" y="1727"/>
                    <a:pt x="563" y="1698"/>
                    <a:pt x="671" y="1635"/>
                  </a:cubicBezTo>
                  <a:cubicBezTo>
                    <a:pt x="1041" y="1425"/>
                    <a:pt x="1341" y="905"/>
                    <a:pt x="1341" y="476"/>
                  </a:cubicBezTo>
                  <a:cubicBezTo>
                    <a:pt x="1341" y="175"/>
                    <a:pt x="1190" y="0"/>
                    <a:pt x="9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4" name="Google Shape;1154;p31">
              <a:extLst>
                <a:ext uri="{FF2B5EF4-FFF2-40B4-BE49-F238E27FC236}">
                  <a16:creationId xmlns:a16="http://schemas.microsoft.com/office/drawing/2014/main" id="{80AA82B6-2F4F-4E4F-8D8D-AE8ADB179270}"/>
                </a:ext>
              </a:extLst>
            </p:cNvPr>
            <p:cNvSpPr/>
            <p:nvPr/>
          </p:nvSpPr>
          <p:spPr>
            <a:xfrm>
              <a:off x="2198525" y="3326075"/>
              <a:ext cx="28750" cy="36075"/>
            </a:xfrm>
            <a:custGeom>
              <a:avLst/>
              <a:gdLst/>
              <a:ahLst/>
              <a:cxnLst/>
              <a:rect l="l" t="t" r="r" b="b"/>
              <a:pathLst>
                <a:path w="1150" h="1443" extrusionOk="0">
                  <a:moveTo>
                    <a:pt x="544" y="0"/>
                  </a:moveTo>
                  <a:cubicBezTo>
                    <a:pt x="521" y="0"/>
                    <a:pt x="497" y="24"/>
                    <a:pt x="477" y="62"/>
                  </a:cubicBezTo>
                  <a:lnTo>
                    <a:pt x="25" y="932"/>
                  </a:lnTo>
                  <a:lnTo>
                    <a:pt x="25" y="936"/>
                  </a:lnTo>
                  <a:cubicBezTo>
                    <a:pt x="17" y="945"/>
                    <a:pt x="14" y="956"/>
                    <a:pt x="11" y="966"/>
                  </a:cubicBezTo>
                  <a:cubicBezTo>
                    <a:pt x="11" y="970"/>
                    <a:pt x="8" y="973"/>
                    <a:pt x="8" y="976"/>
                  </a:cubicBezTo>
                  <a:cubicBezTo>
                    <a:pt x="4" y="993"/>
                    <a:pt x="0" y="1007"/>
                    <a:pt x="0" y="1024"/>
                  </a:cubicBezTo>
                  <a:cubicBezTo>
                    <a:pt x="0" y="1038"/>
                    <a:pt x="4" y="1051"/>
                    <a:pt x="8" y="1061"/>
                  </a:cubicBezTo>
                  <a:cubicBezTo>
                    <a:pt x="8" y="1064"/>
                    <a:pt x="11" y="1064"/>
                    <a:pt x="11" y="1068"/>
                  </a:cubicBezTo>
                  <a:cubicBezTo>
                    <a:pt x="14" y="1075"/>
                    <a:pt x="17" y="1082"/>
                    <a:pt x="25" y="1085"/>
                  </a:cubicBezTo>
                  <a:lnTo>
                    <a:pt x="25" y="1088"/>
                  </a:lnTo>
                  <a:lnTo>
                    <a:pt x="477" y="1435"/>
                  </a:lnTo>
                  <a:cubicBezTo>
                    <a:pt x="483" y="1439"/>
                    <a:pt x="490" y="1442"/>
                    <a:pt x="497" y="1442"/>
                  </a:cubicBezTo>
                  <a:cubicBezTo>
                    <a:pt x="504" y="1442"/>
                    <a:pt x="514" y="1439"/>
                    <a:pt x="521" y="1435"/>
                  </a:cubicBezTo>
                  <a:cubicBezTo>
                    <a:pt x="541" y="1425"/>
                    <a:pt x="558" y="1401"/>
                    <a:pt x="571" y="1370"/>
                  </a:cubicBezTo>
                  <a:cubicBezTo>
                    <a:pt x="596" y="1313"/>
                    <a:pt x="592" y="1251"/>
                    <a:pt x="565" y="1228"/>
                  </a:cubicBezTo>
                  <a:lnTo>
                    <a:pt x="249" y="983"/>
                  </a:lnTo>
                  <a:lnTo>
                    <a:pt x="1081" y="501"/>
                  </a:lnTo>
                  <a:cubicBezTo>
                    <a:pt x="1119" y="480"/>
                    <a:pt x="1150" y="415"/>
                    <a:pt x="1150" y="361"/>
                  </a:cubicBezTo>
                  <a:cubicBezTo>
                    <a:pt x="1150" y="317"/>
                    <a:pt x="1130" y="289"/>
                    <a:pt x="1106" y="289"/>
                  </a:cubicBezTo>
                  <a:cubicBezTo>
                    <a:pt x="1099" y="289"/>
                    <a:pt x="1089" y="289"/>
                    <a:pt x="1081" y="297"/>
                  </a:cubicBezTo>
                  <a:lnTo>
                    <a:pt x="249" y="776"/>
                  </a:lnTo>
                  <a:lnTo>
                    <a:pt x="565" y="164"/>
                  </a:lnTo>
                  <a:cubicBezTo>
                    <a:pt x="592" y="113"/>
                    <a:pt x="596" y="45"/>
                    <a:pt x="571" y="14"/>
                  </a:cubicBezTo>
                  <a:cubicBezTo>
                    <a:pt x="565" y="7"/>
                    <a:pt x="555" y="0"/>
                    <a:pt x="544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5" name="Google Shape;1155;p31">
              <a:extLst>
                <a:ext uri="{FF2B5EF4-FFF2-40B4-BE49-F238E27FC236}">
                  <a16:creationId xmlns:a16="http://schemas.microsoft.com/office/drawing/2014/main" id="{462AA3D6-1B93-834B-B80C-DF04F18B26A4}"/>
                </a:ext>
              </a:extLst>
            </p:cNvPr>
            <p:cNvSpPr/>
            <p:nvPr/>
          </p:nvSpPr>
          <p:spPr>
            <a:xfrm>
              <a:off x="2241275" y="3299900"/>
              <a:ext cx="28775" cy="35975"/>
            </a:xfrm>
            <a:custGeom>
              <a:avLst/>
              <a:gdLst/>
              <a:ahLst/>
              <a:cxnLst/>
              <a:rect l="l" t="t" r="r" b="b"/>
              <a:pathLst>
                <a:path w="1151" h="1439" extrusionOk="0">
                  <a:moveTo>
                    <a:pt x="653" y="1"/>
                  </a:moveTo>
                  <a:cubicBezTo>
                    <a:pt x="630" y="1"/>
                    <a:pt x="599" y="28"/>
                    <a:pt x="579" y="72"/>
                  </a:cubicBezTo>
                  <a:cubicBezTo>
                    <a:pt x="555" y="126"/>
                    <a:pt x="559" y="191"/>
                    <a:pt x="586" y="214"/>
                  </a:cubicBezTo>
                  <a:lnTo>
                    <a:pt x="905" y="456"/>
                  </a:lnTo>
                  <a:lnTo>
                    <a:pt x="69" y="939"/>
                  </a:lnTo>
                  <a:cubicBezTo>
                    <a:pt x="31" y="963"/>
                    <a:pt x="0" y="1024"/>
                    <a:pt x="0" y="1082"/>
                  </a:cubicBezTo>
                  <a:cubicBezTo>
                    <a:pt x="0" y="1126"/>
                    <a:pt x="21" y="1153"/>
                    <a:pt x="45" y="1153"/>
                  </a:cubicBezTo>
                  <a:cubicBezTo>
                    <a:pt x="52" y="1153"/>
                    <a:pt x="62" y="1149"/>
                    <a:pt x="69" y="1146"/>
                  </a:cubicBezTo>
                  <a:lnTo>
                    <a:pt x="905" y="663"/>
                  </a:lnTo>
                  <a:lnTo>
                    <a:pt x="586" y="1275"/>
                  </a:lnTo>
                  <a:cubicBezTo>
                    <a:pt x="559" y="1330"/>
                    <a:pt x="555" y="1398"/>
                    <a:pt x="579" y="1425"/>
                  </a:cubicBezTo>
                  <a:cubicBezTo>
                    <a:pt x="586" y="1435"/>
                    <a:pt x="595" y="1438"/>
                    <a:pt x="606" y="1438"/>
                  </a:cubicBezTo>
                  <a:cubicBezTo>
                    <a:pt x="612" y="1438"/>
                    <a:pt x="623" y="1438"/>
                    <a:pt x="630" y="1432"/>
                  </a:cubicBezTo>
                  <a:cubicBezTo>
                    <a:pt x="647" y="1421"/>
                    <a:pt x="661" y="1405"/>
                    <a:pt x="674" y="1380"/>
                  </a:cubicBezTo>
                  <a:lnTo>
                    <a:pt x="1126" y="511"/>
                  </a:lnTo>
                  <a:lnTo>
                    <a:pt x="1130" y="507"/>
                  </a:lnTo>
                  <a:cubicBezTo>
                    <a:pt x="1133" y="497"/>
                    <a:pt x="1136" y="487"/>
                    <a:pt x="1140" y="473"/>
                  </a:cubicBezTo>
                  <a:cubicBezTo>
                    <a:pt x="1143" y="470"/>
                    <a:pt x="1143" y="467"/>
                    <a:pt x="1143" y="462"/>
                  </a:cubicBezTo>
                  <a:cubicBezTo>
                    <a:pt x="1146" y="449"/>
                    <a:pt x="1150" y="432"/>
                    <a:pt x="1150" y="418"/>
                  </a:cubicBezTo>
                  <a:cubicBezTo>
                    <a:pt x="1150" y="405"/>
                    <a:pt x="1146" y="391"/>
                    <a:pt x="1143" y="381"/>
                  </a:cubicBezTo>
                  <a:cubicBezTo>
                    <a:pt x="1143" y="378"/>
                    <a:pt x="1143" y="378"/>
                    <a:pt x="1140" y="374"/>
                  </a:cubicBezTo>
                  <a:cubicBezTo>
                    <a:pt x="1136" y="368"/>
                    <a:pt x="1133" y="360"/>
                    <a:pt x="1130" y="357"/>
                  </a:cubicBezTo>
                  <a:lnTo>
                    <a:pt x="1126" y="354"/>
                  </a:lnTo>
                  <a:lnTo>
                    <a:pt x="674" y="7"/>
                  </a:lnTo>
                  <a:cubicBezTo>
                    <a:pt x="667" y="1"/>
                    <a:pt x="661" y="1"/>
                    <a:pt x="653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6" name="Google Shape;1156;p31">
              <a:extLst>
                <a:ext uri="{FF2B5EF4-FFF2-40B4-BE49-F238E27FC236}">
                  <a16:creationId xmlns:a16="http://schemas.microsoft.com/office/drawing/2014/main" id="{BCBDB480-4AD9-A947-994A-4BB4B16A3783}"/>
                </a:ext>
              </a:extLst>
            </p:cNvPr>
            <p:cNvSpPr/>
            <p:nvPr/>
          </p:nvSpPr>
          <p:spPr>
            <a:xfrm>
              <a:off x="2286850" y="3262400"/>
              <a:ext cx="25925" cy="51625"/>
            </a:xfrm>
            <a:custGeom>
              <a:avLst/>
              <a:gdLst/>
              <a:ahLst/>
              <a:cxnLst/>
              <a:rect l="l" t="t" r="r" b="b"/>
              <a:pathLst>
                <a:path w="1037" h="2065" extrusionOk="0">
                  <a:moveTo>
                    <a:pt x="959" y="1"/>
                  </a:moveTo>
                  <a:cubicBezTo>
                    <a:pt x="945" y="1"/>
                    <a:pt x="925" y="18"/>
                    <a:pt x="914" y="45"/>
                  </a:cubicBezTo>
                  <a:lnTo>
                    <a:pt x="799" y="327"/>
                  </a:lnTo>
                  <a:cubicBezTo>
                    <a:pt x="789" y="324"/>
                    <a:pt x="779" y="324"/>
                    <a:pt x="768" y="324"/>
                  </a:cubicBezTo>
                  <a:cubicBezTo>
                    <a:pt x="581" y="324"/>
                    <a:pt x="360" y="511"/>
                    <a:pt x="208" y="834"/>
                  </a:cubicBezTo>
                  <a:cubicBezTo>
                    <a:pt x="0" y="1269"/>
                    <a:pt x="0" y="1789"/>
                    <a:pt x="208" y="1987"/>
                  </a:cubicBezTo>
                  <a:cubicBezTo>
                    <a:pt x="261" y="2041"/>
                    <a:pt x="327" y="2064"/>
                    <a:pt x="398" y="2064"/>
                  </a:cubicBezTo>
                  <a:cubicBezTo>
                    <a:pt x="456" y="2064"/>
                    <a:pt x="520" y="2048"/>
                    <a:pt x="585" y="2011"/>
                  </a:cubicBezTo>
                  <a:cubicBezTo>
                    <a:pt x="718" y="1932"/>
                    <a:pt x="853" y="1772"/>
                    <a:pt x="959" y="1554"/>
                  </a:cubicBezTo>
                  <a:cubicBezTo>
                    <a:pt x="986" y="1501"/>
                    <a:pt x="986" y="1432"/>
                    <a:pt x="959" y="1408"/>
                  </a:cubicBezTo>
                  <a:cubicBezTo>
                    <a:pt x="952" y="1402"/>
                    <a:pt x="942" y="1399"/>
                    <a:pt x="935" y="1399"/>
                  </a:cubicBezTo>
                  <a:cubicBezTo>
                    <a:pt x="911" y="1399"/>
                    <a:pt x="884" y="1422"/>
                    <a:pt x="864" y="1463"/>
                  </a:cubicBezTo>
                  <a:cubicBezTo>
                    <a:pt x="751" y="1701"/>
                    <a:pt x="585" y="1844"/>
                    <a:pt x="442" y="1844"/>
                  </a:cubicBezTo>
                  <a:cubicBezTo>
                    <a:pt x="391" y="1844"/>
                    <a:pt x="343" y="1827"/>
                    <a:pt x="302" y="1786"/>
                  </a:cubicBezTo>
                  <a:cubicBezTo>
                    <a:pt x="150" y="1636"/>
                    <a:pt x="150" y="1253"/>
                    <a:pt x="302" y="926"/>
                  </a:cubicBezTo>
                  <a:cubicBezTo>
                    <a:pt x="412" y="691"/>
                    <a:pt x="571" y="555"/>
                    <a:pt x="710" y="545"/>
                  </a:cubicBezTo>
                  <a:lnTo>
                    <a:pt x="710" y="545"/>
                  </a:lnTo>
                  <a:lnTo>
                    <a:pt x="622" y="756"/>
                  </a:lnTo>
                  <a:cubicBezTo>
                    <a:pt x="605" y="804"/>
                    <a:pt x="616" y="845"/>
                    <a:pt x="639" y="845"/>
                  </a:cubicBezTo>
                  <a:cubicBezTo>
                    <a:pt x="646" y="845"/>
                    <a:pt x="649" y="845"/>
                    <a:pt x="656" y="840"/>
                  </a:cubicBezTo>
                  <a:lnTo>
                    <a:pt x="996" y="616"/>
                  </a:lnTo>
                  <a:cubicBezTo>
                    <a:pt x="1020" y="603"/>
                    <a:pt x="1037" y="559"/>
                    <a:pt x="1033" y="525"/>
                  </a:cubicBezTo>
                  <a:lnTo>
                    <a:pt x="986" y="35"/>
                  </a:lnTo>
                  <a:cubicBezTo>
                    <a:pt x="983" y="11"/>
                    <a:pt x="972" y="1"/>
                    <a:pt x="959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7" name="Google Shape;1157;p31">
              <a:extLst>
                <a:ext uri="{FF2B5EF4-FFF2-40B4-BE49-F238E27FC236}">
                  <a16:creationId xmlns:a16="http://schemas.microsoft.com/office/drawing/2014/main" id="{557167C7-3920-8941-A8A8-7EC128DA7976}"/>
                </a:ext>
              </a:extLst>
            </p:cNvPr>
            <p:cNvSpPr/>
            <p:nvPr/>
          </p:nvSpPr>
          <p:spPr>
            <a:xfrm>
              <a:off x="2520750" y="3068025"/>
              <a:ext cx="23550" cy="46700"/>
            </a:xfrm>
            <a:custGeom>
              <a:avLst/>
              <a:gdLst/>
              <a:ahLst/>
              <a:cxnLst/>
              <a:rect l="l" t="t" r="r" b="b"/>
              <a:pathLst>
                <a:path w="942" h="1868" extrusionOk="0">
                  <a:moveTo>
                    <a:pt x="871" y="1"/>
                  </a:moveTo>
                  <a:cubicBezTo>
                    <a:pt x="840" y="1"/>
                    <a:pt x="803" y="35"/>
                    <a:pt x="775" y="89"/>
                  </a:cubicBezTo>
                  <a:lnTo>
                    <a:pt x="469" y="735"/>
                  </a:lnTo>
                  <a:lnTo>
                    <a:pt x="166" y="440"/>
                  </a:lnTo>
                  <a:cubicBezTo>
                    <a:pt x="157" y="432"/>
                    <a:pt x="146" y="426"/>
                    <a:pt x="133" y="426"/>
                  </a:cubicBezTo>
                  <a:cubicBezTo>
                    <a:pt x="102" y="426"/>
                    <a:pt x="61" y="460"/>
                    <a:pt x="34" y="517"/>
                  </a:cubicBezTo>
                  <a:cubicBezTo>
                    <a:pt x="0" y="592"/>
                    <a:pt x="0" y="680"/>
                    <a:pt x="34" y="718"/>
                  </a:cubicBezTo>
                  <a:lnTo>
                    <a:pt x="340" y="1011"/>
                  </a:lnTo>
                  <a:lnTo>
                    <a:pt x="34" y="1653"/>
                  </a:lnTo>
                  <a:cubicBezTo>
                    <a:pt x="0" y="1731"/>
                    <a:pt x="0" y="1819"/>
                    <a:pt x="34" y="1854"/>
                  </a:cubicBezTo>
                  <a:cubicBezTo>
                    <a:pt x="44" y="1863"/>
                    <a:pt x="58" y="1868"/>
                    <a:pt x="69" y="1868"/>
                  </a:cubicBezTo>
                  <a:cubicBezTo>
                    <a:pt x="78" y="1868"/>
                    <a:pt x="89" y="1863"/>
                    <a:pt x="102" y="1857"/>
                  </a:cubicBezTo>
                  <a:cubicBezTo>
                    <a:pt x="126" y="1843"/>
                    <a:pt x="150" y="1816"/>
                    <a:pt x="166" y="1779"/>
                  </a:cubicBezTo>
                  <a:lnTo>
                    <a:pt x="469" y="1136"/>
                  </a:lnTo>
                  <a:lnTo>
                    <a:pt x="775" y="1429"/>
                  </a:lnTo>
                  <a:cubicBezTo>
                    <a:pt x="786" y="1435"/>
                    <a:pt x="796" y="1442"/>
                    <a:pt x="806" y="1442"/>
                  </a:cubicBezTo>
                  <a:cubicBezTo>
                    <a:pt x="816" y="1442"/>
                    <a:pt x="830" y="1439"/>
                    <a:pt x="840" y="1432"/>
                  </a:cubicBezTo>
                  <a:cubicBezTo>
                    <a:pt x="864" y="1419"/>
                    <a:pt x="888" y="1391"/>
                    <a:pt x="905" y="1353"/>
                  </a:cubicBezTo>
                  <a:cubicBezTo>
                    <a:pt x="942" y="1276"/>
                    <a:pt x="942" y="1187"/>
                    <a:pt x="905" y="1154"/>
                  </a:cubicBezTo>
                  <a:lnTo>
                    <a:pt x="602" y="857"/>
                  </a:lnTo>
                  <a:lnTo>
                    <a:pt x="905" y="215"/>
                  </a:lnTo>
                  <a:cubicBezTo>
                    <a:pt x="942" y="140"/>
                    <a:pt x="942" y="48"/>
                    <a:pt x="905" y="15"/>
                  </a:cubicBezTo>
                  <a:cubicBezTo>
                    <a:pt x="894" y="4"/>
                    <a:pt x="885" y="1"/>
                    <a:pt x="871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8" name="Google Shape;1158;p31">
              <a:extLst>
                <a:ext uri="{FF2B5EF4-FFF2-40B4-BE49-F238E27FC236}">
                  <a16:creationId xmlns:a16="http://schemas.microsoft.com/office/drawing/2014/main" id="{5EFEA65E-5023-0B48-88A1-256C46F641E6}"/>
                </a:ext>
              </a:extLst>
            </p:cNvPr>
            <p:cNvSpPr/>
            <p:nvPr/>
          </p:nvSpPr>
          <p:spPr>
            <a:xfrm>
              <a:off x="2339100" y="2541450"/>
              <a:ext cx="1222175" cy="751125"/>
            </a:xfrm>
            <a:custGeom>
              <a:avLst/>
              <a:gdLst/>
              <a:ahLst/>
              <a:cxnLst/>
              <a:rect l="l" t="t" r="r" b="b"/>
              <a:pathLst>
                <a:path w="48887" h="30045" extrusionOk="0">
                  <a:moveTo>
                    <a:pt x="48591" y="1"/>
                  </a:moveTo>
                  <a:cubicBezTo>
                    <a:pt x="48519" y="1"/>
                    <a:pt x="48438" y="24"/>
                    <a:pt x="48352" y="73"/>
                  </a:cubicBezTo>
                  <a:lnTo>
                    <a:pt x="534" y="27670"/>
                  </a:lnTo>
                  <a:cubicBezTo>
                    <a:pt x="239" y="27839"/>
                    <a:pt x="1" y="28251"/>
                    <a:pt x="1" y="28591"/>
                  </a:cubicBezTo>
                  <a:lnTo>
                    <a:pt x="1" y="29665"/>
                  </a:lnTo>
                  <a:cubicBezTo>
                    <a:pt x="1" y="29906"/>
                    <a:pt x="120" y="30044"/>
                    <a:pt x="295" y="30044"/>
                  </a:cubicBezTo>
                  <a:cubicBezTo>
                    <a:pt x="367" y="30044"/>
                    <a:pt x="448" y="30021"/>
                    <a:pt x="534" y="29971"/>
                  </a:cubicBezTo>
                  <a:lnTo>
                    <a:pt x="48352" y="2378"/>
                  </a:lnTo>
                  <a:cubicBezTo>
                    <a:pt x="48649" y="2209"/>
                    <a:pt x="48887" y="1797"/>
                    <a:pt x="48887" y="1457"/>
                  </a:cubicBezTo>
                  <a:lnTo>
                    <a:pt x="48887" y="382"/>
                  </a:lnTo>
                  <a:cubicBezTo>
                    <a:pt x="48887" y="141"/>
                    <a:pt x="48767" y="1"/>
                    <a:pt x="4859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9" name="Google Shape;1159;p31">
              <a:extLst>
                <a:ext uri="{FF2B5EF4-FFF2-40B4-BE49-F238E27FC236}">
                  <a16:creationId xmlns:a16="http://schemas.microsoft.com/office/drawing/2014/main" id="{98B1D1FF-94F5-104A-9862-13BA88AAFBB4}"/>
                </a:ext>
              </a:extLst>
            </p:cNvPr>
            <p:cNvSpPr/>
            <p:nvPr/>
          </p:nvSpPr>
          <p:spPr>
            <a:xfrm>
              <a:off x="3523600" y="2556875"/>
              <a:ext cx="30625" cy="43975"/>
            </a:xfrm>
            <a:custGeom>
              <a:avLst/>
              <a:gdLst/>
              <a:ahLst/>
              <a:cxnLst/>
              <a:rect l="l" t="t" r="r" b="b"/>
              <a:pathLst>
                <a:path w="1225" h="1759" extrusionOk="0">
                  <a:moveTo>
                    <a:pt x="633" y="10"/>
                  </a:moveTo>
                  <a:cubicBezTo>
                    <a:pt x="643" y="10"/>
                    <a:pt x="653" y="18"/>
                    <a:pt x="660" y="27"/>
                  </a:cubicBezTo>
                  <a:lnTo>
                    <a:pt x="799" y="324"/>
                  </a:lnTo>
                  <a:cubicBezTo>
                    <a:pt x="806" y="340"/>
                    <a:pt x="817" y="348"/>
                    <a:pt x="831" y="348"/>
                  </a:cubicBezTo>
                  <a:cubicBezTo>
                    <a:pt x="837" y="348"/>
                    <a:pt x="843" y="347"/>
                    <a:pt x="850" y="344"/>
                  </a:cubicBezTo>
                  <a:lnTo>
                    <a:pt x="1163" y="225"/>
                  </a:lnTo>
                  <a:cubicBezTo>
                    <a:pt x="1168" y="224"/>
                    <a:pt x="1173" y="223"/>
                    <a:pt x="1177" y="223"/>
                  </a:cubicBezTo>
                  <a:cubicBezTo>
                    <a:pt x="1184" y="223"/>
                    <a:pt x="1191" y="225"/>
                    <a:pt x="1197" y="231"/>
                  </a:cubicBezTo>
                  <a:cubicBezTo>
                    <a:pt x="1211" y="249"/>
                    <a:pt x="1214" y="293"/>
                    <a:pt x="1190" y="337"/>
                  </a:cubicBezTo>
                  <a:lnTo>
                    <a:pt x="963" y="762"/>
                  </a:lnTo>
                  <a:cubicBezTo>
                    <a:pt x="949" y="789"/>
                    <a:pt x="942" y="820"/>
                    <a:pt x="946" y="843"/>
                  </a:cubicBezTo>
                  <a:lnTo>
                    <a:pt x="1000" y="1228"/>
                  </a:lnTo>
                  <a:cubicBezTo>
                    <a:pt x="1003" y="1268"/>
                    <a:pt x="983" y="1316"/>
                    <a:pt x="959" y="1339"/>
                  </a:cubicBezTo>
                  <a:cubicBezTo>
                    <a:pt x="946" y="1353"/>
                    <a:pt x="932" y="1360"/>
                    <a:pt x="919" y="1360"/>
                  </a:cubicBezTo>
                  <a:lnTo>
                    <a:pt x="640" y="1323"/>
                  </a:lnTo>
                  <a:cubicBezTo>
                    <a:pt x="619" y="1323"/>
                    <a:pt x="595" y="1336"/>
                    <a:pt x="578" y="1360"/>
                  </a:cubicBezTo>
                  <a:lnTo>
                    <a:pt x="296" y="1717"/>
                  </a:lnTo>
                  <a:cubicBezTo>
                    <a:pt x="282" y="1736"/>
                    <a:pt x="265" y="1746"/>
                    <a:pt x="250" y="1746"/>
                  </a:cubicBezTo>
                  <a:cubicBezTo>
                    <a:pt x="246" y="1746"/>
                    <a:pt x="242" y="1746"/>
                    <a:pt x="238" y="1744"/>
                  </a:cubicBezTo>
                  <a:cubicBezTo>
                    <a:pt x="225" y="1738"/>
                    <a:pt x="214" y="1714"/>
                    <a:pt x="218" y="1686"/>
                  </a:cubicBezTo>
                  <a:lnTo>
                    <a:pt x="272" y="1242"/>
                  </a:lnTo>
                  <a:cubicBezTo>
                    <a:pt x="276" y="1211"/>
                    <a:pt x="269" y="1184"/>
                    <a:pt x="252" y="1173"/>
                  </a:cubicBezTo>
                  <a:lnTo>
                    <a:pt x="28" y="1010"/>
                  </a:lnTo>
                  <a:cubicBezTo>
                    <a:pt x="18" y="1003"/>
                    <a:pt x="10" y="989"/>
                    <a:pt x="10" y="969"/>
                  </a:cubicBezTo>
                  <a:cubicBezTo>
                    <a:pt x="10" y="931"/>
                    <a:pt x="31" y="884"/>
                    <a:pt x="62" y="860"/>
                  </a:cubicBezTo>
                  <a:lnTo>
                    <a:pt x="374" y="622"/>
                  </a:lnTo>
                  <a:cubicBezTo>
                    <a:pt x="395" y="605"/>
                    <a:pt x="412" y="578"/>
                    <a:pt x="418" y="548"/>
                  </a:cubicBezTo>
                  <a:lnTo>
                    <a:pt x="561" y="89"/>
                  </a:lnTo>
                  <a:cubicBezTo>
                    <a:pt x="575" y="41"/>
                    <a:pt x="609" y="10"/>
                    <a:pt x="633" y="10"/>
                  </a:cubicBezTo>
                  <a:close/>
                  <a:moveTo>
                    <a:pt x="630" y="0"/>
                  </a:moveTo>
                  <a:cubicBezTo>
                    <a:pt x="599" y="4"/>
                    <a:pt x="564" y="38"/>
                    <a:pt x="551" y="89"/>
                  </a:cubicBezTo>
                  <a:lnTo>
                    <a:pt x="412" y="544"/>
                  </a:lnTo>
                  <a:cubicBezTo>
                    <a:pt x="401" y="572"/>
                    <a:pt x="385" y="599"/>
                    <a:pt x="368" y="612"/>
                  </a:cubicBezTo>
                  <a:lnTo>
                    <a:pt x="54" y="854"/>
                  </a:lnTo>
                  <a:cubicBezTo>
                    <a:pt x="18" y="881"/>
                    <a:pt x="1" y="931"/>
                    <a:pt x="1" y="969"/>
                  </a:cubicBezTo>
                  <a:cubicBezTo>
                    <a:pt x="1" y="993"/>
                    <a:pt x="7" y="1010"/>
                    <a:pt x="21" y="1020"/>
                  </a:cubicBezTo>
                  <a:lnTo>
                    <a:pt x="249" y="1184"/>
                  </a:lnTo>
                  <a:cubicBezTo>
                    <a:pt x="258" y="1190"/>
                    <a:pt x="266" y="1211"/>
                    <a:pt x="263" y="1237"/>
                  </a:cubicBezTo>
                  <a:lnTo>
                    <a:pt x="208" y="1683"/>
                  </a:lnTo>
                  <a:cubicBezTo>
                    <a:pt x="205" y="1721"/>
                    <a:pt x="214" y="1744"/>
                    <a:pt x="235" y="1755"/>
                  </a:cubicBezTo>
                  <a:cubicBezTo>
                    <a:pt x="238" y="1755"/>
                    <a:pt x="245" y="1758"/>
                    <a:pt x="249" y="1758"/>
                  </a:cubicBezTo>
                  <a:cubicBezTo>
                    <a:pt x="269" y="1758"/>
                    <a:pt x="289" y="1744"/>
                    <a:pt x="307" y="1721"/>
                  </a:cubicBezTo>
                  <a:lnTo>
                    <a:pt x="585" y="1364"/>
                  </a:lnTo>
                  <a:cubicBezTo>
                    <a:pt x="602" y="1344"/>
                    <a:pt x="622" y="1333"/>
                    <a:pt x="636" y="1333"/>
                  </a:cubicBezTo>
                  <a:lnTo>
                    <a:pt x="915" y="1370"/>
                  </a:lnTo>
                  <a:cubicBezTo>
                    <a:pt x="932" y="1370"/>
                    <a:pt x="949" y="1364"/>
                    <a:pt x="966" y="1347"/>
                  </a:cubicBezTo>
                  <a:cubicBezTo>
                    <a:pt x="993" y="1319"/>
                    <a:pt x="1017" y="1272"/>
                    <a:pt x="1010" y="1228"/>
                  </a:cubicBezTo>
                  <a:lnTo>
                    <a:pt x="956" y="843"/>
                  </a:lnTo>
                  <a:cubicBezTo>
                    <a:pt x="952" y="820"/>
                    <a:pt x="959" y="793"/>
                    <a:pt x="972" y="765"/>
                  </a:cubicBezTo>
                  <a:lnTo>
                    <a:pt x="1201" y="340"/>
                  </a:lnTo>
                  <a:cubicBezTo>
                    <a:pt x="1221" y="296"/>
                    <a:pt x="1225" y="249"/>
                    <a:pt x="1204" y="225"/>
                  </a:cubicBezTo>
                  <a:cubicBezTo>
                    <a:pt x="1197" y="216"/>
                    <a:pt x="1187" y="211"/>
                    <a:pt x="1176" y="211"/>
                  </a:cubicBezTo>
                  <a:cubicBezTo>
                    <a:pt x="1171" y="211"/>
                    <a:pt x="1165" y="212"/>
                    <a:pt x="1160" y="214"/>
                  </a:cubicBezTo>
                  <a:lnTo>
                    <a:pt x="847" y="337"/>
                  </a:lnTo>
                  <a:cubicBezTo>
                    <a:pt x="842" y="339"/>
                    <a:pt x="838" y="339"/>
                    <a:pt x="834" y="339"/>
                  </a:cubicBezTo>
                  <a:cubicBezTo>
                    <a:pt x="823" y="339"/>
                    <a:pt x="814" y="332"/>
                    <a:pt x="806" y="320"/>
                  </a:cubicBezTo>
                  <a:lnTo>
                    <a:pt x="666" y="24"/>
                  </a:lnTo>
                  <a:cubicBezTo>
                    <a:pt x="660" y="7"/>
                    <a:pt x="646" y="0"/>
                    <a:pt x="630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0" name="Google Shape;1160;p31">
              <a:extLst>
                <a:ext uri="{FF2B5EF4-FFF2-40B4-BE49-F238E27FC236}">
                  <a16:creationId xmlns:a16="http://schemas.microsoft.com/office/drawing/2014/main" id="{613405B1-665B-A841-B074-64971EF669A1}"/>
                </a:ext>
              </a:extLst>
            </p:cNvPr>
            <p:cNvSpPr/>
            <p:nvPr/>
          </p:nvSpPr>
          <p:spPr>
            <a:xfrm>
              <a:off x="3571625" y="2509175"/>
              <a:ext cx="47950" cy="30900"/>
            </a:xfrm>
            <a:custGeom>
              <a:avLst/>
              <a:gdLst/>
              <a:ahLst/>
              <a:cxnLst/>
              <a:rect l="l" t="t" r="r" b="b"/>
              <a:pathLst>
                <a:path w="1918" h="1236" extrusionOk="0">
                  <a:moveTo>
                    <a:pt x="1707" y="1"/>
                  </a:moveTo>
                  <a:cubicBezTo>
                    <a:pt x="1676" y="1"/>
                    <a:pt x="1646" y="11"/>
                    <a:pt x="1615" y="24"/>
                  </a:cubicBezTo>
                  <a:lnTo>
                    <a:pt x="120" y="892"/>
                  </a:lnTo>
                  <a:cubicBezTo>
                    <a:pt x="31" y="942"/>
                    <a:pt x="0" y="1055"/>
                    <a:pt x="51" y="1143"/>
                  </a:cubicBezTo>
                  <a:cubicBezTo>
                    <a:pt x="85" y="1201"/>
                    <a:pt x="146" y="1235"/>
                    <a:pt x="211" y="1235"/>
                  </a:cubicBezTo>
                  <a:cubicBezTo>
                    <a:pt x="242" y="1235"/>
                    <a:pt x="275" y="1225"/>
                    <a:pt x="303" y="1208"/>
                  </a:cubicBezTo>
                  <a:lnTo>
                    <a:pt x="1799" y="344"/>
                  </a:lnTo>
                  <a:cubicBezTo>
                    <a:pt x="1887" y="294"/>
                    <a:pt x="1918" y="181"/>
                    <a:pt x="1866" y="93"/>
                  </a:cubicBezTo>
                  <a:cubicBezTo>
                    <a:pt x="1833" y="35"/>
                    <a:pt x="1772" y="1"/>
                    <a:pt x="1707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1" name="Google Shape;1161;p31">
              <a:extLst>
                <a:ext uri="{FF2B5EF4-FFF2-40B4-BE49-F238E27FC236}">
                  <a16:creationId xmlns:a16="http://schemas.microsoft.com/office/drawing/2014/main" id="{56520175-2C96-264E-A586-AD2CA248D7C4}"/>
                </a:ext>
              </a:extLst>
            </p:cNvPr>
            <p:cNvSpPr/>
            <p:nvPr/>
          </p:nvSpPr>
          <p:spPr>
            <a:xfrm>
              <a:off x="3571625" y="2530775"/>
              <a:ext cx="47950" cy="30875"/>
            </a:xfrm>
            <a:custGeom>
              <a:avLst/>
              <a:gdLst/>
              <a:ahLst/>
              <a:cxnLst/>
              <a:rect l="l" t="t" r="r" b="b"/>
              <a:pathLst>
                <a:path w="1918" h="1235" extrusionOk="0">
                  <a:moveTo>
                    <a:pt x="1707" y="1"/>
                  </a:moveTo>
                  <a:cubicBezTo>
                    <a:pt x="1676" y="1"/>
                    <a:pt x="1646" y="11"/>
                    <a:pt x="1615" y="28"/>
                  </a:cubicBezTo>
                  <a:lnTo>
                    <a:pt x="120" y="891"/>
                  </a:lnTo>
                  <a:cubicBezTo>
                    <a:pt x="31" y="942"/>
                    <a:pt x="0" y="1054"/>
                    <a:pt x="51" y="1143"/>
                  </a:cubicBezTo>
                  <a:cubicBezTo>
                    <a:pt x="85" y="1200"/>
                    <a:pt x="146" y="1235"/>
                    <a:pt x="211" y="1235"/>
                  </a:cubicBezTo>
                  <a:cubicBezTo>
                    <a:pt x="242" y="1235"/>
                    <a:pt x="275" y="1228"/>
                    <a:pt x="303" y="1211"/>
                  </a:cubicBezTo>
                  <a:lnTo>
                    <a:pt x="1799" y="344"/>
                  </a:lnTo>
                  <a:cubicBezTo>
                    <a:pt x="1887" y="296"/>
                    <a:pt x="1918" y="180"/>
                    <a:pt x="1866" y="92"/>
                  </a:cubicBezTo>
                  <a:cubicBezTo>
                    <a:pt x="1833" y="34"/>
                    <a:pt x="1772" y="1"/>
                    <a:pt x="1707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2" name="Google Shape;1162;p31">
              <a:extLst>
                <a:ext uri="{FF2B5EF4-FFF2-40B4-BE49-F238E27FC236}">
                  <a16:creationId xmlns:a16="http://schemas.microsoft.com/office/drawing/2014/main" id="{B9A7076D-2F9E-CA44-A3BC-E90515DA34C2}"/>
                </a:ext>
              </a:extLst>
            </p:cNvPr>
            <p:cNvSpPr/>
            <p:nvPr/>
          </p:nvSpPr>
          <p:spPr>
            <a:xfrm>
              <a:off x="3571625" y="2552450"/>
              <a:ext cx="47950" cy="30775"/>
            </a:xfrm>
            <a:custGeom>
              <a:avLst/>
              <a:gdLst/>
              <a:ahLst/>
              <a:cxnLst/>
              <a:rect l="l" t="t" r="r" b="b"/>
              <a:pathLst>
                <a:path w="1918" h="1231" extrusionOk="0">
                  <a:moveTo>
                    <a:pt x="1707" y="0"/>
                  </a:moveTo>
                  <a:cubicBezTo>
                    <a:pt x="1676" y="0"/>
                    <a:pt x="1646" y="7"/>
                    <a:pt x="1615" y="24"/>
                  </a:cubicBezTo>
                  <a:lnTo>
                    <a:pt x="120" y="888"/>
                  </a:lnTo>
                  <a:cubicBezTo>
                    <a:pt x="31" y="939"/>
                    <a:pt x="0" y="1051"/>
                    <a:pt x="51" y="1139"/>
                  </a:cubicBezTo>
                  <a:cubicBezTo>
                    <a:pt x="85" y="1197"/>
                    <a:pt x="146" y="1231"/>
                    <a:pt x="211" y="1231"/>
                  </a:cubicBezTo>
                  <a:cubicBezTo>
                    <a:pt x="242" y="1231"/>
                    <a:pt x="275" y="1224"/>
                    <a:pt x="303" y="1207"/>
                  </a:cubicBezTo>
                  <a:lnTo>
                    <a:pt x="1799" y="344"/>
                  </a:lnTo>
                  <a:cubicBezTo>
                    <a:pt x="1887" y="293"/>
                    <a:pt x="1918" y="181"/>
                    <a:pt x="1866" y="93"/>
                  </a:cubicBezTo>
                  <a:cubicBezTo>
                    <a:pt x="1833" y="31"/>
                    <a:pt x="1772" y="0"/>
                    <a:pt x="1707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3" name="Google Shape;1163;p31">
              <a:extLst>
                <a:ext uri="{FF2B5EF4-FFF2-40B4-BE49-F238E27FC236}">
                  <a16:creationId xmlns:a16="http://schemas.microsoft.com/office/drawing/2014/main" id="{70E8ADA1-7B77-0045-98CA-ADE1149E3333}"/>
                </a:ext>
              </a:extLst>
            </p:cNvPr>
            <p:cNvSpPr/>
            <p:nvPr/>
          </p:nvSpPr>
          <p:spPr>
            <a:xfrm>
              <a:off x="2139625" y="3312825"/>
              <a:ext cx="25025" cy="100825"/>
            </a:xfrm>
            <a:custGeom>
              <a:avLst/>
              <a:gdLst/>
              <a:ahLst/>
              <a:cxnLst/>
              <a:rect l="l" t="t" r="r" b="b"/>
              <a:pathLst>
                <a:path w="1001" h="4033" extrusionOk="0">
                  <a:moveTo>
                    <a:pt x="1" y="0"/>
                  </a:moveTo>
                  <a:lnTo>
                    <a:pt x="1" y="3458"/>
                  </a:lnTo>
                  <a:lnTo>
                    <a:pt x="1000" y="4033"/>
                  </a:lnTo>
                  <a:lnTo>
                    <a:pt x="1000" y="57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4" name="Google Shape;1164;p31">
              <a:extLst>
                <a:ext uri="{FF2B5EF4-FFF2-40B4-BE49-F238E27FC236}">
                  <a16:creationId xmlns:a16="http://schemas.microsoft.com/office/drawing/2014/main" id="{D10BB303-A09D-394D-9D59-6F15381F9CF8}"/>
                </a:ext>
              </a:extLst>
            </p:cNvPr>
            <p:cNvSpPr/>
            <p:nvPr/>
          </p:nvSpPr>
          <p:spPr>
            <a:xfrm>
              <a:off x="1566000" y="2051525"/>
              <a:ext cx="1471450" cy="930100"/>
            </a:xfrm>
            <a:custGeom>
              <a:avLst/>
              <a:gdLst/>
              <a:ahLst/>
              <a:cxnLst/>
              <a:rect l="l" t="t" r="r" b="b"/>
              <a:pathLst>
                <a:path w="58858" h="37204" extrusionOk="0">
                  <a:moveTo>
                    <a:pt x="58564" y="1"/>
                  </a:moveTo>
                  <a:cubicBezTo>
                    <a:pt x="58493" y="1"/>
                    <a:pt x="58412" y="24"/>
                    <a:pt x="58327" y="73"/>
                  </a:cubicBezTo>
                  <a:lnTo>
                    <a:pt x="531" y="33439"/>
                  </a:lnTo>
                  <a:cubicBezTo>
                    <a:pt x="238" y="33609"/>
                    <a:pt x="0" y="34021"/>
                    <a:pt x="0" y="34361"/>
                  </a:cubicBezTo>
                  <a:lnTo>
                    <a:pt x="0" y="37203"/>
                  </a:lnTo>
                  <a:lnTo>
                    <a:pt x="1466" y="36356"/>
                  </a:lnTo>
                  <a:cubicBezTo>
                    <a:pt x="1758" y="36187"/>
                    <a:pt x="1996" y="35776"/>
                    <a:pt x="1996" y="35435"/>
                  </a:cubicBezTo>
                  <a:lnTo>
                    <a:pt x="1996" y="34361"/>
                  </a:lnTo>
                  <a:cubicBezTo>
                    <a:pt x="1996" y="34021"/>
                    <a:pt x="2234" y="33609"/>
                    <a:pt x="2530" y="33439"/>
                  </a:cubicBezTo>
                  <a:lnTo>
                    <a:pt x="15432" y="25991"/>
                  </a:lnTo>
                  <a:cubicBezTo>
                    <a:pt x="15518" y="25941"/>
                    <a:pt x="15598" y="25917"/>
                    <a:pt x="15670" y="25917"/>
                  </a:cubicBezTo>
                  <a:cubicBezTo>
                    <a:pt x="15843" y="25917"/>
                    <a:pt x="15963" y="26056"/>
                    <a:pt x="15963" y="26297"/>
                  </a:cubicBezTo>
                  <a:lnTo>
                    <a:pt x="15963" y="27374"/>
                  </a:lnTo>
                  <a:cubicBezTo>
                    <a:pt x="15963" y="27613"/>
                    <a:pt x="16082" y="27753"/>
                    <a:pt x="16257" y="27753"/>
                  </a:cubicBezTo>
                  <a:cubicBezTo>
                    <a:pt x="16328" y="27753"/>
                    <a:pt x="16408" y="27730"/>
                    <a:pt x="16493" y="27680"/>
                  </a:cubicBezTo>
                  <a:lnTo>
                    <a:pt x="58857" y="3222"/>
                  </a:lnTo>
                  <a:lnTo>
                    <a:pt x="58857" y="379"/>
                  </a:lnTo>
                  <a:cubicBezTo>
                    <a:pt x="58857" y="139"/>
                    <a:pt x="58738" y="1"/>
                    <a:pt x="585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5" name="Google Shape;1165;p31">
              <a:extLst>
                <a:ext uri="{FF2B5EF4-FFF2-40B4-BE49-F238E27FC236}">
                  <a16:creationId xmlns:a16="http://schemas.microsoft.com/office/drawing/2014/main" id="{97BD8F8E-6280-BF4D-A0AB-476A9CC0A3BE}"/>
                </a:ext>
              </a:extLst>
            </p:cNvPr>
            <p:cNvSpPr/>
            <p:nvPr/>
          </p:nvSpPr>
          <p:spPr>
            <a:xfrm>
              <a:off x="1541000" y="3053575"/>
              <a:ext cx="35800" cy="1132975"/>
            </a:xfrm>
            <a:custGeom>
              <a:avLst/>
              <a:gdLst/>
              <a:ahLst/>
              <a:cxnLst/>
              <a:rect l="l" t="t" r="r" b="b"/>
              <a:pathLst>
                <a:path w="1432" h="45319" extrusionOk="0">
                  <a:moveTo>
                    <a:pt x="1432" y="45232"/>
                  </a:moveTo>
                  <a:lnTo>
                    <a:pt x="1432" y="45232"/>
                  </a:lnTo>
                  <a:cubicBezTo>
                    <a:pt x="1428" y="45233"/>
                    <a:pt x="1425" y="45234"/>
                    <a:pt x="1421" y="45236"/>
                  </a:cubicBezTo>
                  <a:lnTo>
                    <a:pt x="1421" y="45236"/>
                  </a:lnTo>
                  <a:cubicBezTo>
                    <a:pt x="1425" y="45235"/>
                    <a:pt x="1429" y="45233"/>
                    <a:pt x="1432" y="45232"/>
                  </a:cubicBezTo>
                  <a:close/>
                  <a:moveTo>
                    <a:pt x="1421" y="45236"/>
                  </a:moveTo>
                  <a:cubicBezTo>
                    <a:pt x="1417" y="45237"/>
                    <a:pt x="1412" y="45238"/>
                    <a:pt x="1408" y="45238"/>
                  </a:cubicBezTo>
                  <a:cubicBezTo>
                    <a:pt x="1404" y="45241"/>
                    <a:pt x="1400" y="45243"/>
                    <a:pt x="1396" y="45245"/>
                  </a:cubicBezTo>
                  <a:lnTo>
                    <a:pt x="1396" y="45245"/>
                  </a:lnTo>
                  <a:cubicBezTo>
                    <a:pt x="1405" y="45242"/>
                    <a:pt x="1413" y="45239"/>
                    <a:pt x="1421" y="45236"/>
                  </a:cubicBezTo>
                  <a:close/>
                  <a:moveTo>
                    <a:pt x="1" y="1"/>
                  </a:moveTo>
                  <a:lnTo>
                    <a:pt x="4" y="44304"/>
                  </a:lnTo>
                  <a:cubicBezTo>
                    <a:pt x="4" y="44643"/>
                    <a:pt x="225" y="45045"/>
                    <a:pt x="504" y="45205"/>
                  </a:cubicBezTo>
                  <a:cubicBezTo>
                    <a:pt x="633" y="45279"/>
                    <a:pt x="802" y="45319"/>
                    <a:pt x="976" y="45319"/>
                  </a:cubicBezTo>
                  <a:cubicBezTo>
                    <a:pt x="1022" y="45319"/>
                    <a:pt x="1069" y="45316"/>
                    <a:pt x="1116" y="45310"/>
                  </a:cubicBezTo>
                  <a:cubicBezTo>
                    <a:pt x="1143" y="45310"/>
                    <a:pt x="1170" y="45304"/>
                    <a:pt x="1194" y="45299"/>
                  </a:cubicBezTo>
                  <a:cubicBezTo>
                    <a:pt x="1215" y="45299"/>
                    <a:pt x="1231" y="45293"/>
                    <a:pt x="1245" y="45290"/>
                  </a:cubicBezTo>
                  <a:cubicBezTo>
                    <a:pt x="1272" y="45286"/>
                    <a:pt x="1296" y="45279"/>
                    <a:pt x="1320" y="45273"/>
                  </a:cubicBezTo>
                  <a:cubicBezTo>
                    <a:pt x="1333" y="45269"/>
                    <a:pt x="1347" y="45266"/>
                    <a:pt x="1358" y="45259"/>
                  </a:cubicBezTo>
                  <a:cubicBezTo>
                    <a:pt x="1370" y="45256"/>
                    <a:pt x="1383" y="45252"/>
                    <a:pt x="1396" y="45245"/>
                  </a:cubicBezTo>
                  <a:lnTo>
                    <a:pt x="1396" y="45245"/>
                  </a:lnTo>
                  <a:cubicBezTo>
                    <a:pt x="1391" y="45247"/>
                    <a:pt x="1386" y="45248"/>
                    <a:pt x="1381" y="45249"/>
                  </a:cubicBezTo>
                  <a:lnTo>
                    <a:pt x="1367" y="45249"/>
                  </a:lnTo>
                  <a:cubicBezTo>
                    <a:pt x="1344" y="45255"/>
                    <a:pt x="1320" y="45259"/>
                    <a:pt x="1296" y="45259"/>
                  </a:cubicBezTo>
                  <a:cubicBezTo>
                    <a:pt x="1123" y="45259"/>
                    <a:pt x="1000" y="45120"/>
                    <a:pt x="1000" y="44878"/>
                  </a:cubicBezTo>
                  <a:lnTo>
                    <a:pt x="1000" y="5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6" name="Google Shape;1166;p31">
              <a:extLst>
                <a:ext uri="{FF2B5EF4-FFF2-40B4-BE49-F238E27FC236}">
                  <a16:creationId xmlns:a16="http://schemas.microsoft.com/office/drawing/2014/main" id="{CEE0FC83-4B99-9246-9CB9-9E9890385E40}"/>
                </a:ext>
              </a:extLst>
            </p:cNvPr>
            <p:cNvSpPr/>
            <p:nvPr/>
          </p:nvSpPr>
          <p:spPr>
            <a:xfrm>
              <a:off x="1840350" y="3055800"/>
              <a:ext cx="28850" cy="184975"/>
            </a:xfrm>
            <a:custGeom>
              <a:avLst/>
              <a:gdLst/>
              <a:ahLst/>
              <a:cxnLst/>
              <a:rect l="l" t="t" r="r" b="b"/>
              <a:pathLst>
                <a:path w="1154" h="7399" extrusionOk="0">
                  <a:moveTo>
                    <a:pt x="157" y="0"/>
                  </a:moveTo>
                  <a:cubicBezTo>
                    <a:pt x="99" y="102"/>
                    <a:pt x="52" y="218"/>
                    <a:pt x="24" y="326"/>
                  </a:cubicBezTo>
                  <a:cubicBezTo>
                    <a:pt x="15" y="371"/>
                    <a:pt x="7" y="415"/>
                    <a:pt x="1" y="459"/>
                  </a:cubicBezTo>
                  <a:lnTo>
                    <a:pt x="1" y="524"/>
                  </a:lnTo>
                  <a:lnTo>
                    <a:pt x="1" y="6820"/>
                  </a:lnTo>
                  <a:lnTo>
                    <a:pt x="1000" y="7398"/>
                  </a:lnTo>
                  <a:lnTo>
                    <a:pt x="1000" y="1098"/>
                  </a:lnTo>
                  <a:cubicBezTo>
                    <a:pt x="1000" y="929"/>
                    <a:pt x="1058" y="741"/>
                    <a:pt x="1154" y="575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2" name="Picture 4">
            <a:extLst>
              <a:ext uri="{FF2B5EF4-FFF2-40B4-BE49-F238E27FC236}">
                <a16:creationId xmlns:a16="http://schemas.microsoft.com/office/drawing/2014/main" id="{76216943-7D93-8798-E284-C6C0E4DD0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"/>
            <a:ext cx="3339548" cy="75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62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9" name="Google Shape;5229;p39"/>
          <p:cNvSpPr txBox="1"/>
          <p:nvPr/>
        </p:nvSpPr>
        <p:spPr>
          <a:xfrm>
            <a:off x="1001755" y="2058503"/>
            <a:ext cx="7859532" cy="4072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Memposisikan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pelaku</a:t>
            </a:r>
            <a:r>
              <a:rPr lang="en-US" sz="2400" dirty="0"/>
              <a:t> </a:t>
            </a:r>
            <a:r>
              <a:rPr lang="en-US" sz="2400" dirty="0" err="1"/>
              <a:t>utama</a:t>
            </a:r>
            <a:r>
              <a:rPr lang="en-US" sz="2400" dirty="0"/>
              <a:t> program /</a:t>
            </a:r>
            <a:r>
              <a:rPr lang="en-US" sz="2400" dirty="0" err="1"/>
              <a:t>Pelaku</a:t>
            </a:r>
            <a:r>
              <a:rPr lang="en-US" sz="2400" dirty="0"/>
              <a:t> </a:t>
            </a:r>
            <a:r>
              <a:rPr lang="en-US" sz="2400" dirty="0" err="1"/>
              <a:t>Perubahan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Menghargai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yang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/</a:t>
            </a:r>
            <a:r>
              <a:rPr lang="en-US" sz="2400" dirty="0" err="1"/>
              <a:t>lokal</a:t>
            </a:r>
            <a:r>
              <a:rPr lang="en-US" sz="24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Keterlibatan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PIME (Planning, Implementing, Monitoring, Evaluation)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Pendekatan</a:t>
            </a:r>
            <a:r>
              <a:rPr lang="en-US" sz="2400" dirty="0"/>
              <a:t> </a:t>
            </a:r>
            <a:r>
              <a:rPr lang="en-US" sz="2400" dirty="0" err="1"/>
              <a:t>Partisipatif</a:t>
            </a:r>
            <a:r>
              <a:rPr lang="en-US" sz="2400" dirty="0"/>
              <a:t> /Pendidikan Orang </a:t>
            </a:r>
            <a:r>
              <a:rPr lang="en-US" sz="2400" dirty="0" err="1"/>
              <a:t>Dewasa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Fasilitator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teman</a:t>
            </a:r>
            <a:r>
              <a:rPr lang="en-US" sz="2400" dirty="0"/>
              <a:t> </a:t>
            </a:r>
            <a:r>
              <a:rPr lang="en-US" sz="2400" dirty="0" err="1"/>
              <a:t>belajar</a:t>
            </a:r>
            <a:r>
              <a:rPr lang="en-US" sz="2400" dirty="0"/>
              <a:t> </a:t>
            </a:r>
            <a:r>
              <a:rPr lang="en-US" sz="2400" dirty="0" err="1"/>
              <a:t>bersama</a:t>
            </a:r>
            <a:r>
              <a:rPr lang="en-US" sz="24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analisis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bersama</a:t>
            </a:r>
            <a:r>
              <a:rPr lang="en-US" sz="2400" dirty="0"/>
              <a:t> (</a:t>
            </a:r>
            <a:r>
              <a:rPr lang="en-US" sz="2400" dirty="0" err="1"/>
              <a:t>Fasilitator</a:t>
            </a:r>
            <a:r>
              <a:rPr lang="en-US" sz="2400" dirty="0"/>
              <a:t> dan </a:t>
            </a:r>
            <a:r>
              <a:rPr lang="en-US" sz="2400" dirty="0" err="1"/>
              <a:t>kelompok</a:t>
            </a:r>
            <a:r>
              <a:rPr lang="en-US" sz="2400" dirty="0"/>
              <a:t> </a:t>
            </a:r>
            <a:r>
              <a:rPr lang="en-US" sz="2400" dirty="0" err="1"/>
              <a:t>dampingan</a:t>
            </a:r>
            <a:r>
              <a:rPr lang="en-US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Inisiasi</a:t>
            </a:r>
            <a:r>
              <a:rPr lang="en-US" sz="2400" dirty="0"/>
              <a:t> </a:t>
            </a:r>
            <a:r>
              <a:rPr lang="en-US" sz="2400" dirty="0" err="1"/>
              <a:t>didorong</a:t>
            </a:r>
            <a:r>
              <a:rPr lang="en-US" sz="2400" dirty="0"/>
              <a:t> </a:t>
            </a:r>
            <a:r>
              <a:rPr lang="en-US" sz="2400" dirty="0" err="1"/>
              <a:t>berasal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komunitas</a:t>
            </a:r>
            <a:r>
              <a:rPr lang="en-US" sz="2400" dirty="0"/>
              <a:t> </a:t>
            </a:r>
          </a:p>
        </p:txBody>
      </p:sp>
      <p:sp>
        <p:nvSpPr>
          <p:cNvPr id="5230" name="Google Shape;5230;p39"/>
          <p:cNvSpPr txBox="1">
            <a:spLocks noGrp="1"/>
          </p:cNvSpPr>
          <p:nvPr>
            <p:ph type="ctrTitle"/>
          </p:nvPr>
        </p:nvSpPr>
        <p:spPr>
          <a:xfrm>
            <a:off x="4344843" y="3113"/>
            <a:ext cx="5606664" cy="87877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/>
            <a:r>
              <a:rPr lang="en-US" dirty="0">
                <a:highlight>
                  <a:srgbClr val="000000"/>
                </a:highlight>
              </a:rPr>
              <a:t>Masyarakat </a:t>
            </a:r>
            <a:r>
              <a:rPr lang="en-US" dirty="0" err="1">
                <a:highlight>
                  <a:srgbClr val="000000"/>
                </a:highlight>
              </a:rPr>
              <a:t>Sebagai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Subjek</a:t>
            </a:r>
            <a:r>
              <a:rPr lang="en-US" dirty="0">
                <a:highlight>
                  <a:srgbClr val="000000"/>
                </a:highlight>
              </a:rPr>
              <a:t> </a:t>
            </a:r>
            <a:endParaRPr dirty="0">
              <a:solidFill>
                <a:schemeClr val="accent6">
                  <a:lumMod val="50000"/>
                </a:schemeClr>
              </a:solidFill>
              <a:highlight>
                <a:srgbClr val="000000"/>
              </a:highlight>
              <a:latin typeface="+mj-lt"/>
            </a:endParaRPr>
          </a:p>
        </p:txBody>
      </p:sp>
      <p:grpSp>
        <p:nvGrpSpPr>
          <p:cNvPr id="13" name="Google Shape;973;p31">
            <a:extLst>
              <a:ext uri="{FF2B5EF4-FFF2-40B4-BE49-F238E27FC236}">
                <a16:creationId xmlns:a16="http://schemas.microsoft.com/office/drawing/2014/main" id="{AAF3E560-E70F-564E-B7D4-1F6F9CAF240A}"/>
              </a:ext>
            </a:extLst>
          </p:cNvPr>
          <p:cNvGrpSpPr/>
          <p:nvPr/>
        </p:nvGrpSpPr>
        <p:grpSpPr>
          <a:xfrm>
            <a:off x="9105788" y="4050453"/>
            <a:ext cx="2830649" cy="2676803"/>
            <a:chOff x="1219875" y="2035600"/>
            <a:chExt cx="2656375" cy="2512000"/>
          </a:xfrm>
        </p:grpSpPr>
        <p:sp>
          <p:nvSpPr>
            <p:cNvPr id="14" name="Google Shape;974;p31">
              <a:extLst>
                <a:ext uri="{FF2B5EF4-FFF2-40B4-BE49-F238E27FC236}">
                  <a16:creationId xmlns:a16="http://schemas.microsoft.com/office/drawing/2014/main" id="{3BE56AB8-331C-C848-814B-1866E0CE7816}"/>
                </a:ext>
              </a:extLst>
            </p:cNvPr>
            <p:cNvSpPr/>
            <p:nvPr/>
          </p:nvSpPr>
          <p:spPr>
            <a:xfrm>
              <a:off x="2119150" y="3658450"/>
              <a:ext cx="1543775" cy="889150"/>
            </a:xfrm>
            <a:custGeom>
              <a:avLst/>
              <a:gdLst/>
              <a:ahLst/>
              <a:cxnLst/>
              <a:rect l="l" t="t" r="r" b="b"/>
              <a:pathLst>
                <a:path w="61751" h="35566" extrusionOk="0">
                  <a:moveTo>
                    <a:pt x="60014" y="1"/>
                  </a:moveTo>
                  <a:cubicBezTo>
                    <a:pt x="59821" y="1"/>
                    <a:pt x="59629" y="43"/>
                    <a:pt x="59483" y="128"/>
                  </a:cubicBezTo>
                  <a:lnTo>
                    <a:pt x="292" y="34286"/>
                  </a:lnTo>
                  <a:cubicBezTo>
                    <a:pt x="0" y="34456"/>
                    <a:pt x="0" y="34731"/>
                    <a:pt x="292" y="34901"/>
                  </a:cubicBezTo>
                  <a:lnTo>
                    <a:pt x="1201" y="35438"/>
                  </a:lnTo>
                  <a:cubicBezTo>
                    <a:pt x="1348" y="35523"/>
                    <a:pt x="1541" y="35566"/>
                    <a:pt x="1734" y="35566"/>
                  </a:cubicBezTo>
                  <a:cubicBezTo>
                    <a:pt x="1926" y="35566"/>
                    <a:pt x="2118" y="35523"/>
                    <a:pt x="2265" y="35438"/>
                  </a:cubicBezTo>
                  <a:lnTo>
                    <a:pt x="61455" y="1281"/>
                  </a:lnTo>
                  <a:cubicBezTo>
                    <a:pt x="61751" y="1110"/>
                    <a:pt x="61751" y="835"/>
                    <a:pt x="61455" y="665"/>
                  </a:cubicBezTo>
                  <a:lnTo>
                    <a:pt x="60547" y="128"/>
                  </a:lnTo>
                  <a:cubicBezTo>
                    <a:pt x="60399" y="43"/>
                    <a:pt x="60206" y="1"/>
                    <a:pt x="60014" y="1"/>
                  </a:cubicBezTo>
                  <a:close/>
                </a:path>
              </a:pathLst>
            </a:custGeom>
            <a:solidFill>
              <a:srgbClr val="000000">
                <a:alpha val="32139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" name="Google Shape;975;p31">
              <a:extLst>
                <a:ext uri="{FF2B5EF4-FFF2-40B4-BE49-F238E27FC236}">
                  <a16:creationId xmlns:a16="http://schemas.microsoft.com/office/drawing/2014/main" id="{8E0445AA-B0D7-2C47-B553-0B5493F9EF27}"/>
                </a:ext>
              </a:extLst>
            </p:cNvPr>
            <p:cNvSpPr/>
            <p:nvPr/>
          </p:nvSpPr>
          <p:spPr>
            <a:xfrm>
              <a:off x="1819725" y="3486000"/>
              <a:ext cx="1543775" cy="889175"/>
            </a:xfrm>
            <a:custGeom>
              <a:avLst/>
              <a:gdLst/>
              <a:ahLst/>
              <a:cxnLst/>
              <a:rect l="l" t="t" r="r" b="b"/>
              <a:pathLst>
                <a:path w="61751" h="35567" extrusionOk="0">
                  <a:moveTo>
                    <a:pt x="60016" y="1"/>
                  </a:moveTo>
                  <a:cubicBezTo>
                    <a:pt x="59823" y="1"/>
                    <a:pt x="59631" y="43"/>
                    <a:pt x="59483" y="128"/>
                  </a:cubicBezTo>
                  <a:lnTo>
                    <a:pt x="292" y="34289"/>
                  </a:lnTo>
                  <a:cubicBezTo>
                    <a:pt x="0" y="34456"/>
                    <a:pt x="0" y="34731"/>
                    <a:pt x="292" y="34901"/>
                  </a:cubicBezTo>
                  <a:lnTo>
                    <a:pt x="1204" y="35441"/>
                  </a:lnTo>
                  <a:cubicBezTo>
                    <a:pt x="1350" y="35525"/>
                    <a:pt x="1542" y="35566"/>
                    <a:pt x="1734" y="35566"/>
                  </a:cubicBezTo>
                  <a:cubicBezTo>
                    <a:pt x="1926" y="35566"/>
                    <a:pt x="2119" y="35525"/>
                    <a:pt x="2268" y="35441"/>
                  </a:cubicBezTo>
                  <a:lnTo>
                    <a:pt x="61457" y="1280"/>
                  </a:lnTo>
                  <a:cubicBezTo>
                    <a:pt x="61750" y="1110"/>
                    <a:pt x="61750" y="835"/>
                    <a:pt x="61457" y="668"/>
                  </a:cubicBezTo>
                  <a:lnTo>
                    <a:pt x="60547" y="128"/>
                  </a:lnTo>
                  <a:cubicBezTo>
                    <a:pt x="60400" y="43"/>
                    <a:pt x="60208" y="1"/>
                    <a:pt x="60016" y="1"/>
                  </a:cubicBezTo>
                  <a:close/>
                </a:path>
              </a:pathLst>
            </a:custGeom>
            <a:solidFill>
              <a:srgbClr val="000000">
                <a:alpha val="32139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" name="Google Shape;976;p31">
              <a:extLst>
                <a:ext uri="{FF2B5EF4-FFF2-40B4-BE49-F238E27FC236}">
                  <a16:creationId xmlns:a16="http://schemas.microsoft.com/office/drawing/2014/main" id="{757C2F0C-9B48-BF4B-A4B3-17D83BA0CE48}"/>
                </a:ext>
              </a:extLst>
            </p:cNvPr>
            <p:cNvSpPr/>
            <p:nvPr/>
          </p:nvSpPr>
          <p:spPr>
            <a:xfrm>
              <a:off x="1520350" y="3313625"/>
              <a:ext cx="1543800" cy="889150"/>
            </a:xfrm>
            <a:custGeom>
              <a:avLst/>
              <a:gdLst/>
              <a:ahLst/>
              <a:cxnLst/>
              <a:rect l="l" t="t" r="r" b="b"/>
              <a:pathLst>
                <a:path w="61752" h="35566" extrusionOk="0">
                  <a:moveTo>
                    <a:pt x="60014" y="1"/>
                  </a:moveTo>
                  <a:cubicBezTo>
                    <a:pt x="59822" y="1"/>
                    <a:pt x="59630" y="43"/>
                    <a:pt x="59484" y="128"/>
                  </a:cubicBezTo>
                  <a:lnTo>
                    <a:pt x="293" y="34285"/>
                  </a:lnTo>
                  <a:cubicBezTo>
                    <a:pt x="1" y="34456"/>
                    <a:pt x="1" y="34731"/>
                    <a:pt x="293" y="34902"/>
                  </a:cubicBezTo>
                  <a:lnTo>
                    <a:pt x="1200" y="35438"/>
                  </a:lnTo>
                  <a:cubicBezTo>
                    <a:pt x="1348" y="35523"/>
                    <a:pt x="1541" y="35566"/>
                    <a:pt x="1734" y="35566"/>
                  </a:cubicBezTo>
                  <a:cubicBezTo>
                    <a:pt x="1927" y="35566"/>
                    <a:pt x="2119" y="35523"/>
                    <a:pt x="2265" y="35438"/>
                  </a:cubicBezTo>
                  <a:lnTo>
                    <a:pt x="61455" y="1280"/>
                  </a:lnTo>
                  <a:cubicBezTo>
                    <a:pt x="61751" y="1110"/>
                    <a:pt x="61751" y="835"/>
                    <a:pt x="61455" y="665"/>
                  </a:cubicBezTo>
                  <a:lnTo>
                    <a:pt x="60548" y="128"/>
                  </a:lnTo>
                  <a:cubicBezTo>
                    <a:pt x="60400" y="43"/>
                    <a:pt x="60207" y="1"/>
                    <a:pt x="60014" y="1"/>
                  </a:cubicBezTo>
                  <a:close/>
                </a:path>
              </a:pathLst>
            </a:custGeom>
            <a:solidFill>
              <a:srgbClr val="000000">
                <a:alpha val="32139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" name="Google Shape;977;p31">
              <a:extLst>
                <a:ext uri="{FF2B5EF4-FFF2-40B4-BE49-F238E27FC236}">
                  <a16:creationId xmlns:a16="http://schemas.microsoft.com/office/drawing/2014/main" id="{905672BF-DF96-4349-AF9D-407F8C19C4FD}"/>
                </a:ext>
              </a:extLst>
            </p:cNvPr>
            <p:cNvSpPr/>
            <p:nvPr/>
          </p:nvSpPr>
          <p:spPr>
            <a:xfrm>
              <a:off x="1307775" y="3664050"/>
              <a:ext cx="249225" cy="261950"/>
            </a:xfrm>
            <a:custGeom>
              <a:avLst/>
              <a:gdLst/>
              <a:ahLst/>
              <a:cxnLst/>
              <a:rect l="l" t="t" r="r" b="b"/>
              <a:pathLst>
                <a:path w="9969" h="10478" extrusionOk="0">
                  <a:moveTo>
                    <a:pt x="3223" y="1"/>
                  </a:moveTo>
                  <a:cubicBezTo>
                    <a:pt x="2651" y="1"/>
                    <a:pt x="2118" y="114"/>
                    <a:pt x="1653" y="309"/>
                  </a:cubicBezTo>
                  <a:cubicBezTo>
                    <a:pt x="1" y="1002"/>
                    <a:pt x="340" y="2699"/>
                    <a:pt x="2374" y="3715"/>
                  </a:cubicBezTo>
                  <a:cubicBezTo>
                    <a:pt x="4407" y="4732"/>
                    <a:pt x="6936" y="6510"/>
                    <a:pt x="7541" y="9750"/>
                  </a:cubicBezTo>
                  <a:lnTo>
                    <a:pt x="9673" y="10477"/>
                  </a:lnTo>
                  <a:cubicBezTo>
                    <a:pt x="9744" y="10447"/>
                    <a:pt x="9969" y="5626"/>
                    <a:pt x="7895" y="2783"/>
                  </a:cubicBezTo>
                  <a:cubicBezTo>
                    <a:pt x="6405" y="743"/>
                    <a:pt x="4686" y="1"/>
                    <a:pt x="32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" name="Google Shape;978;p31">
              <a:extLst>
                <a:ext uri="{FF2B5EF4-FFF2-40B4-BE49-F238E27FC236}">
                  <a16:creationId xmlns:a16="http://schemas.microsoft.com/office/drawing/2014/main" id="{C3CD35A9-3FB4-8149-A2CC-77E8D3689378}"/>
                </a:ext>
              </a:extLst>
            </p:cNvPr>
            <p:cNvSpPr/>
            <p:nvPr/>
          </p:nvSpPr>
          <p:spPr>
            <a:xfrm>
              <a:off x="1370250" y="3682075"/>
              <a:ext cx="164425" cy="208550"/>
            </a:xfrm>
            <a:custGeom>
              <a:avLst/>
              <a:gdLst/>
              <a:ahLst/>
              <a:cxnLst/>
              <a:rect l="l" t="t" r="r" b="b"/>
              <a:pathLst>
                <a:path w="6577" h="8342" extrusionOk="0">
                  <a:moveTo>
                    <a:pt x="174" y="1"/>
                  </a:moveTo>
                  <a:cubicBezTo>
                    <a:pt x="102" y="1"/>
                    <a:pt x="38" y="49"/>
                    <a:pt x="21" y="118"/>
                  </a:cubicBezTo>
                  <a:cubicBezTo>
                    <a:pt x="0" y="200"/>
                    <a:pt x="52" y="284"/>
                    <a:pt x="133" y="305"/>
                  </a:cubicBezTo>
                  <a:cubicBezTo>
                    <a:pt x="2584" y="917"/>
                    <a:pt x="5478" y="3317"/>
                    <a:pt x="6256" y="8213"/>
                  </a:cubicBezTo>
                  <a:cubicBezTo>
                    <a:pt x="6270" y="8287"/>
                    <a:pt x="6335" y="8342"/>
                    <a:pt x="6409" y="8342"/>
                  </a:cubicBezTo>
                  <a:lnTo>
                    <a:pt x="6433" y="8342"/>
                  </a:lnTo>
                  <a:cubicBezTo>
                    <a:pt x="6518" y="8328"/>
                    <a:pt x="6576" y="8247"/>
                    <a:pt x="6562" y="8162"/>
                  </a:cubicBezTo>
                  <a:cubicBezTo>
                    <a:pt x="5760" y="3120"/>
                    <a:pt x="2754" y="642"/>
                    <a:pt x="212" y="5"/>
                  </a:cubicBezTo>
                  <a:cubicBezTo>
                    <a:pt x="199" y="2"/>
                    <a:pt x="186" y="1"/>
                    <a:pt x="1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" name="Google Shape;979;p31">
              <a:extLst>
                <a:ext uri="{FF2B5EF4-FFF2-40B4-BE49-F238E27FC236}">
                  <a16:creationId xmlns:a16="http://schemas.microsoft.com/office/drawing/2014/main" id="{20334BAA-86AD-0F4B-B962-9BC759266E6E}"/>
                </a:ext>
              </a:extLst>
            </p:cNvPr>
            <p:cNvSpPr/>
            <p:nvPr/>
          </p:nvSpPr>
          <p:spPr>
            <a:xfrm>
              <a:off x="1219875" y="3807500"/>
              <a:ext cx="331275" cy="342275"/>
            </a:xfrm>
            <a:custGeom>
              <a:avLst/>
              <a:gdLst/>
              <a:ahLst/>
              <a:cxnLst/>
              <a:rect l="l" t="t" r="r" b="b"/>
              <a:pathLst>
                <a:path w="13251" h="13691" extrusionOk="0">
                  <a:moveTo>
                    <a:pt x="3906" y="0"/>
                  </a:moveTo>
                  <a:cubicBezTo>
                    <a:pt x="3211" y="0"/>
                    <a:pt x="2518" y="119"/>
                    <a:pt x="1861" y="381"/>
                  </a:cubicBezTo>
                  <a:cubicBezTo>
                    <a:pt x="1" y="1125"/>
                    <a:pt x="1021" y="2893"/>
                    <a:pt x="2867" y="3474"/>
                  </a:cubicBezTo>
                  <a:cubicBezTo>
                    <a:pt x="4931" y="4121"/>
                    <a:pt x="5339" y="4756"/>
                    <a:pt x="5607" y="5820"/>
                  </a:cubicBezTo>
                  <a:cubicBezTo>
                    <a:pt x="5832" y="6701"/>
                    <a:pt x="5342" y="8496"/>
                    <a:pt x="5828" y="9822"/>
                  </a:cubicBezTo>
                  <a:cubicBezTo>
                    <a:pt x="6312" y="11148"/>
                    <a:pt x="8140" y="11301"/>
                    <a:pt x="9708" y="11444"/>
                  </a:cubicBezTo>
                  <a:cubicBezTo>
                    <a:pt x="11217" y="11580"/>
                    <a:pt x="12499" y="12420"/>
                    <a:pt x="12811" y="13691"/>
                  </a:cubicBezTo>
                  <a:cubicBezTo>
                    <a:pt x="12832" y="13229"/>
                    <a:pt x="12849" y="12770"/>
                    <a:pt x="12866" y="12307"/>
                  </a:cubicBezTo>
                  <a:cubicBezTo>
                    <a:pt x="12927" y="10645"/>
                    <a:pt x="12992" y="8982"/>
                    <a:pt x="13053" y="7320"/>
                  </a:cubicBezTo>
                  <a:cubicBezTo>
                    <a:pt x="13081" y="6555"/>
                    <a:pt x="13111" y="5790"/>
                    <a:pt x="13138" y="5025"/>
                  </a:cubicBezTo>
                  <a:cubicBezTo>
                    <a:pt x="13169" y="4267"/>
                    <a:pt x="13250" y="3485"/>
                    <a:pt x="12880" y="2791"/>
                  </a:cubicBezTo>
                  <a:cubicBezTo>
                    <a:pt x="12353" y="1802"/>
                    <a:pt x="11350" y="1037"/>
                    <a:pt x="10231" y="965"/>
                  </a:cubicBezTo>
                  <a:cubicBezTo>
                    <a:pt x="10189" y="962"/>
                    <a:pt x="10147" y="961"/>
                    <a:pt x="10105" y="961"/>
                  </a:cubicBezTo>
                  <a:cubicBezTo>
                    <a:pt x="9932" y="961"/>
                    <a:pt x="9758" y="984"/>
                    <a:pt x="9585" y="1006"/>
                  </a:cubicBezTo>
                  <a:cubicBezTo>
                    <a:pt x="9410" y="1031"/>
                    <a:pt x="9237" y="1056"/>
                    <a:pt x="9062" y="1056"/>
                  </a:cubicBezTo>
                  <a:cubicBezTo>
                    <a:pt x="9020" y="1056"/>
                    <a:pt x="8978" y="1054"/>
                    <a:pt x="8936" y="1051"/>
                  </a:cubicBezTo>
                  <a:cubicBezTo>
                    <a:pt x="8576" y="1026"/>
                    <a:pt x="8191" y="976"/>
                    <a:pt x="7831" y="898"/>
                  </a:cubicBezTo>
                  <a:cubicBezTo>
                    <a:pt x="7046" y="728"/>
                    <a:pt x="6301" y="405"/>
                    <a:pt x="5522" y="207"/>
                  </a:cubicBezTo>
                  <a:cubicBezTo>
                    <a:pt x="4993" y="73"/>
                    <a:pt x="4449" y="0"/>
                    <a:pt x="39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" name="Google Shape;980;p31">
              <a:extLst>
                <a:ext uri="{FF2B5EF4-FFF2-40B4-BE49-F238E27FC236}">
                  <a16:creationId xmlns:a16="http://schemas.microsoft.com/office/drawing/2014/main" id="{4F3C9AA4-A8EF-FC4D-BC1E-804A7DAB9645}"/>
                </a:ext>
              </a:extLst>
            </p:cNvPr>
            <p:cNvSpPr/>
            <p:nvPr/>
          </p:nvSpPr>
          <p:spPr>
            <a:xfrm>
              <a:off x="1296575" y="3831325"/>
              <a:ext cx="248025" cy="210700"/>
            </a:xfrm>
            <a:custGeom>
              <a:avLst/>
              <a:gdLst/>
              <a:ahLst/>
              <a:cxnLst/>
              <a:rect l="l" t="t" r="r" b="b"/>
              <a:pathLst>
                <a:path w="9921" h="8428" extrusionOk="0">
                  <a:moveTo>
                    <a:pt x="160" y="0"/>
                  </a:moveTo>
                  <a:cubicBezTo>
                    <a:pt x="84" y="0"/>
                    <a:pt x="20" y="58"/>
                    <a:pt x="10" y="135"/>
                  </a:cubicBezTo>
                  <a:cubicBezTo>
                    <a:pt x="0" y="220"/>
                    <a:pt x="61" y="298"/>
                    <a:pt x="146" y="308"/>
                  </a:cubicBezTo>
                  <a:cubicBezTo>
                    <a:pt x="2139" y="543"/>
                    <a:pt x="8132" y="4239"/>
                    <a:pt x="9601" y="8325"/>
                  </a:cubicBezTo>
                  <a:cubicBezTo>
                    <a:pt x="9621" y="8386"/>
                    <a:pt x="9682" y="8427"/>
                    <a:pt x="9743" y="8427"/>
                  </a:cubicBezTo>
                  <a:cubicBezTo>
                    <a:pt x="9764" y="8427"/>
                    <a:pt x="9781" y="8424"/>
                    <a:pt x="9798" y="8417"/>
                  </a:cubicBezTo>
                  <a:cubicBezTo>
                    <a:pt x="9880" y="8390"/>
                    <a:pt x="9920" y="8302"/>
                    <a:pt x="9890" y="8220"/>
                  </a:cubicBezTo>
                  <a:cubicBezTo>
                    <a:pt x="8387" y="4031"/>
                    <a:pt x="2230" y="244"/>
                    <a:pt x="184" y="2"/>
                  </a:cubicBezTo>
                  <a:cubicBezTo>
                    <a:pt x="176" y="1"/>
                    <a:pt x="168" y="0"/>
                    <a:pt x="1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" name="Google Shape;981;p31">
              <a:extLst>
                <a:ext uri="{FF2B5EF4-FFF2-40B4-BE49-F238E27FC236}">
                  <a16:creationId xmlns:a16="http://schemas.microsoft.com/office/drawing/2014/main" id="{F1F9A3E2-55A9-F54E-97AC-0ECF486B6540}"/>
                </a:ext>
              </a:extLst>
            </p:cNvPr>
            <p:cNvSpPr/>
            <p:nvPr/>
          </p:nvSpPr>
          <p:spPr>
            <a:xfrm>
              <a:off x="1483125" y="3860925"/>
              <a:ext cx="26375" cy="97400"/>
            </a:xfrm>
            <a:custGeom>
              <a:avLst/>
              <a:gdLst/>
              <a:ahLst/>
              <a:cxnLst/>
              <a:rect l="l" t="t" r="r" b="b"/>
              <a:pathLst>
                <a:path w="1055" h="3896" extrusionOk="0">
                  <a:moveTo>
                    <a:pt x="533" y="0"/>
                  </a:moveTo>
                  <a:cubicBezTo>
                    <a:pt x="521" y="0"/>
                    <a:pt x="509" y="2"/>
                    <a:pt x="497" y="5"/>
                  </a:cubicBezTo>
                  <a:cubicBezTo>
                    <a:pt x="412" y="29"/>
                    <a:pt x="364" y="113"/>
                    <a:pt x="384" y="195"/>
                  </a:cubicBezTo>
                  <a:cubicBezTo>
                    <a:pt x="388" y="209"/>
                    <a:pt x="731" y="1623"/>
                    <a:pt x="28" y="3691"/>
                  </a:cubicBezTo>
                  <a:cubicBezTo>
                    <a:pt x="1" y="3772"/>
                    <a:pt x="45" y="3857"/>
                    <a:pt x="126" y="3887"/>
                  </a:cubicBezTo>
                  <a:cubicBezTo>
                    <a:pt x="136" y="3891"/>
                    <a:pt x="150" y="3891"/>
                    <a:pt x="160" y="3895"/>
                  </a:cubicBezTo>
                  <a:cubicBezTo>
                    <a:pt x="165" y="3895"/>
                    <a:pt x="170" y="3895"/>
                    <a:pt x="175" y="3895"/>
                  </a:cubicBezTo>
                  <a:cubicBezTo>
                    <a:pt x="241" y="3895"/>
                    <a:pt x="301" y="3855"/>
                    <a:pt x="323" y="3789"/>
                  </a:cubicBezTo>
                  <a:cubicBezTo>
                    <a:pt x="1054" y="1627"/>
                    <a:pt x="701" y="179"/>
                    <a:pt x="684" y="117"/>
                  </a:cubicBezTo>
                  <a:cubicBezTo>
                    <a:pt x="666" y="48"/>
                    <a:pt x="602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" name="Google Shape;982;p31">
              <a:extLst>
                <a:ext uri="{FF2B5EF4-FFF2-40B4-BE49-F238E27FC236}">
                  <a16:creationId xmlns:a16="http://schemas.microsoft.com/office/drawing/2014/main" id="{2DBB483E-B7A7-194D-9ACC-70D281A27E1C}"/>
                </a:ext>
              </a:extLst>
            </p:cNvPr>
            <p:cNvSpPr/>
            <p:nvPr/>
          </p:nvSpPr>
          <p:spPr>
            <a:xfrm>
              <a:off x="1427700" y="4002925"/>
              <a:ext cx="107200" cy="16900"/>
            </a:xfrm>
            <a:custGeom>
              <a:avLst/>
              <a:gdLst/>
              <a:ahLst/>
              <a:cxnLst/>
              <a:rect l="l" t="t" r="r" b="b"/>
              <a:pathLst>
                <a:path w="4288" h="676" extrusionOk="0">
                  <a:moveTo>
                    <a:pt x="2103" y="1"/>
                  </a:moveTo>
                  <a:cubicBezTo>
                    <a:pt x="1103" y="1"/>
                    <a:pt x="205" y="161"/>
                    <a:pt x="140" y="173"/>
                  </a:cubicBezTo>
                  <a:cubicBezTo>
                    <a:pt x="59" y="186"/>
                    <a:pt x="1" y="267"/>
                    <a:pt x="18" y="353"/>
                  </a:cubicBezTo>
                  <a:cubicBezTo>
                    <a:pt x="30" y="425"/>
                    <a:pt x="95" y="478"/>
                    <a:pt x="169" y="478"/>
                  </a:cubicBezTo>
                  <a:cubicBezTo>
                    <a:pt x="179" y="478"/>
                    <a:pt x="188" y="477"/>
                    <a:pt x="198" y="476"/>
                  </a:cubicBezTo>
                  <a:cubicBezTo>
                    <a:pt x="212" y="473"/>
                    <a:pt x="1122" y="311"/>
                    <a:pt x="2114" y="311"/>
                  </a:cubicBezTo>
                  <a:cubicBezTo>
                    <a:pt x="2807" y="311"/>
                    <a:pt x="3541" y="390"/>
                    <a:pt x="4037" y="659"/>
                  </a:cubicBezTo>
                  <a:cubicBezTo>
                    <a:pt x="4060" y="672"/>
                    <a:pt x="4087" y="675"/>
                    <a:pt x="4111" y="675"/>
                  </a:cubicBezTo>
                  <a:cubicBezTo>
                    <a:pt x="4165" y="675"/>
                    <a:pt x="4220" y="648"/>
                    <a:pt x="4247" y="598"/>
                  </a:cubicBezTo>
                  <a:cubicBezTo>
                    <a:pt x="4288" y="523"/>
                    <a:pt x="4261" y="427"/>
                    <a:pt x="4186" y="387"/>
                  </a:cubicBezTo>
                  <a:cubicBezTo>
                    <a:pt x="3633" y="88"/>
                    <a:pt x="2841" y="1"/>
                    <a:pt x="21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" name="Google Shape;983;p31">
              <a:extLst>
                <a:ext uri="{FF2B5EF4-FFF2-40B4-BE49-F238E27FC236}">
                  <a16:creationId xmlns:a16="http://schemas.microsoft.com/office/drawing/2014/main" id="{E5872E6D-6226-6342-8C0E-3B461D8A4179}"/>
                </a:ext>
              </a:extLst>
            </p:cNvPr>
            <p:cNvSpPr/>
            <p:nvPr/>
          </p:nvSpPr>
          <p:spPr>
            <a:xfrm>
              <a:off x="1541075" y="2035625"/>
              <a:ext cx="1496475" cy="2150950"/>
            </a:xfrm>
            <a:custGeom>
              <a:avLst/>
              <a:gdLst/>
              <a:ahLst/>
              <a:cxnLst/>
              <a:rect l="l" t="t" r="r" b="b"/>
              <a:pathLst>
                <a:path w="59859" h="86038" extrusionOk="0">
                  <a:moveTo>
                    <a:pt x="58873" y="1"/>
                  </a:moveTo>
                  <a:cubicBezTo>
                    <a:pt x="58679" y="1"/>
                    <a:pt x="58481" y="45"/>
                    <a:pt x="58328" y="132"/>
                  </a:cubicBezTo>
                  <a:lnTo>
                    <a:pt x="531" y="33501"/>
                  </a:lnTo>
                  <a:cubicBezTo>
                    <a:pt x="239" y="33667"/>
                    <a:pt x="1" y="34082"/>
                    <a:pt x="1" y="34419"/>
                  </a:cubicBezTo>
                  <a:lnTo>
                    <a:pt x="1" y="85022"/>
                  </a:lnTo>
                  <a:cubicBezTo>
                    <a:pt x="1" y="85361"/>
                    <a:pt x="222" y="85763"/>
                    <a:pt x="498" y="85923"/>
                  </a:cubicBezTo>
                  <a:cubicBezTo>
                    <a:pt x="630" y="86000"/>
                    <a:pt x="806" y="86038"/>
                    <a:pt x="986" y="86038"/>
                  </a:cubicBezTo>
                  <a:cubicBezTo>
                    <a:pt x="1180" y="86038"/>
                    <a:pt x="1378" y="85994"/>
                    <a:pt x="1531" y="85906"/>
                  </a:cubicBezTo>
                  <a:lnTo>
                    <a:pt x="59324" y="52540"/>
                  </a:lnTo>
                  <a:cubicBezTo>
                    <a:pt x="59620" y="52370"/>
                    <a:pt x="59858" y="51955"/>
                    <a:pt x="59858" y="51618"/>
                  </a:cubicBezTo>
                  <a:lnTo>
                    <a:pt x="59858" y="1015"/>
                  </a:lnTo>
                  <a:cubicBezTo>
                    <a:pt x="59858" y="676"/>
                    <a:pt x="59634" y="275"/>
                    <a:pt x="59358" y="115"/>
                  </a:cubicBezTo>
                  <a:cubicBezTo>
                    <a:pt x="59226" y="38"/>
                    <a:pt x="59052" y="1"/>
                    <a:pt x="5887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4" name="Google Shape;984;p31">
              <a:extLst>
                <a:ext uri="{FF2B5EF4-FFF2-40B4-BE49-F238E27FC236}">
                  <a16:creationId xmlns:a16="http://schemas.microsoft.com/office/drawing/2014/main" id="{DA8FC56F-0324-2C40-B64B-F2144EED4D1A}"/>
                </a:ext>
              </a:extLst>
            </p:cNvPr>
            <p:cNvSpPr/>
            <p:nvPr/>
          </p:nvSpPr>
          <p:spPr>
            <a:xfrm>
              <a:off x="3012850" y="2035600"/>
              <a:ext cx="9225" cy="1550"/>
            </a:xfrm>
            <a:custGeom>
              <a:avLst/>
              <a:gdLst/>
              <a:ahLst/>
              <a:cxnLst/>
              <a:rect l="l" t="t" r="r" b="b"/>
              <a:pathLst>
                <a:path w="369" h="62" extrusionOk="0">
                  <a:moveTo>
                    <a:pt x="1" y="1"/>
                  </a:moveTo>
                  <a:cubicBezTo>
                    <a:pt x="131" y="1"/>
                    <a:pt x="259" y="21"/>
                    <a:pt x="368" y="62"/>
                  </a:cubicBezTo>
                  <a:cubicBezTo>
                    <a:pt x="259" y="21"/>
                    <a:pt x="134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5" name="Google Shape;985;p31">
              <a:extLst>
                <a:ext uri="{FF2B5EF4-FFF2-40B4-BE49-F238E27FC236}">
                  <a16:creationId xmlns:a16="http://schemas.microsoft.com/office/drawing/2014/main" id="{0E7D410B-1033-E149-B70C-B45F6119A726}"/>
                </a:ext>
              </a:extLst>
            </p:cNvPr>
            <p:cNvSpPr/>
            <p:nvPr/>
          </p:nvSpPr>
          <p:spPr>
            <a:xfrm>
              <a:off x="1541000" y="2890900"/>
              <a:ext cx="800" cy="162700"/>
            </a:xfrm>
            <a:custGeom>
              <a:avLst/>
              <a:gdLst/>
              <a:ahLst/>
              <a:cxnLst/>
              <a:rect l="l" t="t" r="r" b="b"/>
              <a:pathLst>
                <a:path w="32" h="6508" extrusionOk="0">
                  <a:moveTo>
                    <a:pt x="32" y="1"/>
                  </a:moveTo>
                  <a:lnTo>
                    <a:pt x="32" y="1"/>
                  </a:lnTo>
                  <a:cubicBezTo>
                    <a:pt x="28" y="4"/>
                    <a:pt x="28" y="7"/>
                    <a:pt x="28" y="14"/>
                  </a:cubicBezTo>
                  <a:cubicBezTo>
                    <a:pt x="24" y="24"/>
                    <a:pt x="21" y="31"/>
                    <a:pt x="21" y="42"/>
                  </a:cubicBezTo>
                  <a:cubicBezTo>
                    <a:pt x="24" y="28"/>
                    <a:pt x="28" y="14"/>
                    <a:pt x="32" y="1"/>
                  </a:cubicBezTo>
                  <a:close/>
                  <a:moveTo>
                    <a:pt x="15" y="68"/>
                  </a:moveTo>
                  <a:cubicBezTo>
                    <a:pt x="13" y="80"/>
                    <a:pt x="11" y="91"/>
                    <a:pt x="10" y="103"/>
                  </a:cubicBezTo>
                  <a:lnTo>
                    <a:pt x="10" y="103"/>
                  </a:lnTo>
                  <a:cubicBezTo>
                    <a:pt x="12" y="92"/>
                    <a:pt x="13" y="80"/>
                    <a:pt x="15" y="68"/>
                  </a:cubicBezTo>
                  <a:close/>
                  <a:moveTo>
                    <a:pt x="10" y="103"/>
                  </a:moveTo>
                  <a:cubicBezTo>
                    <a:pt x="8" y="117"/>
                    <a:pt x="6" y="132"/>
                    <a:pt x="4" y="147"/>
                  </a:cubicBezTo>
                  <a:cubicBezTo>
                    <a:pt x="1" y="167"/>
                    <a:pt x="1" y="188"/>
                    <a:pt x="1" y="211"/>
                  </a:cubicBezTo>
                  <a:lnTo>
                    <a:pt x="1" y="6508"/>
                  </a:lnTo>
                  <a:lnTo>
                    <a:pt x="4" y="6508"/>
                  </a:lnTo>
                  <a:lnTo>
                    <a:pt x="4" y="208"/>
                  </a:lnTo>
                  <a:cubicBezTo>
                    <a:pt x="4" y="175"/>
                    <a:pt x="6" y="139"/>
                    <a:pt x="10" y="103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6" name="Google Shape;986;p31">
              <a:extLst>
                <a:ext uri="{FF2B5EF4-FFF2-40B4-BE49-F238E27FC236}">
                  <a16:creationId xmlns:a16="http://schemas.microsoft.com/office/drawing/2014/main" id="{3D9B7CDD-426A-7042-AF93-AAF18B218878}"/>
                </a:ext>
              </a:extLst>
            </p:cNvPr>
            <p:cNvSpPr/>
            <p:nvPr/>
          </p:nvSpPr>
          <p:spPr>
            <a:xfrm>
              <a:off x="1541075" y="2883000"/>
              <a:ext cx="28850" cy="185050"/>
            </a:xfrm>
            <a:custGeom>
              <a:avLst/>
              <a:gdLst/>
              <a:ahLst/>
              <a:cxnLst/>
              <a:rect l="l" t="t" r="r" b="b"/>
              <a:pathLst>
                <a:path w="1154" h="7402" extrusionOk="0">
                  <a:moveTo>
                    <a:pt x="158" y="0"/>
                  </a:moveTo>
                  <a:cubicBezTo>
                    <a:pt x="100" y="99"/>
                    <a:pt x="56" y="207"/>
                    <a:pt x="29" y="317"/>
                  </a:cubicBezTo>
                  <a:cubicBezTo>
                    <a:pt x="25" y="330"/>
                    <a:pt x="21" y="344"/>
                    <a:pt x="18" y="358"/>
                  </a:cubicBezTo>
                  <a:cubicBezTo>
                    <a:pt x="15" y="367"/>
                    <a:pt x="15" y="378"/>
                    <a:pt x="12" y="384"/>
                  </a:cubicBezTo>
                  <a:cubicBezTo>
                    <a:pt x="4" y="432"/>
                    <a:pt x="1" y="480"/>
                    <a:pt x="1" y="524"/>
                  </a:cubicBezTo>
                  <a:lnTo>
                    <a:pt x="1" y="6824"/>
                  </a:lnTo>
                  <a:lnTo>
                    <a:pt x="997" y="7402"/>
                  </a:lnTo>
                  <a:lnTo>
                    <a:pt x="997" y="1102"/>
                  </a:lnTo>
                  <a:cubicBezTo>
                    <a:pt x="997" y="932"/>
                    <a:pt x="1058" y="742"/>
                    <a:pt x="1154" y="579"/>
                  </a:cubicBezTo>
                  <a:lnTo>
                    <a:pt x="1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" name="Google Shape;987;p31">
              <a:extLst>
                <a:ext uri="{FF2B5EF4-FFF2-40B4-BE49-F238E27FC236}">
                  <a16:creationId xmlns:a16="http://schemas.microsoft.com/office/drawing/2014/main" id="{3CEA6FBA-574E-B548-B030-D630A606B626}"/>
                </a:ext>
              </a:extLst>
            </p:cNvPr>
            <p:cNvSpPr/>
            <p:nvPr/>
          </p:nvSpPr>
          <p:spPr>
            <a:xfrm>
              <a:off x="1566000" y="2132075"/>
              <a:ext cx="1471550" cy="2052950"/>
            </a:xfrm>
            <a:custGeom>
              <a:avLst/>
              <a:gdLst/>
              <a:ahLst/>
              <a:cxnLst/>
              <a:rect l="l" t="t" r="r" b="b"/>
              <a:pathLst>
                <a:path w="58862" h="82118" extrusionOk="0">
                  <a:moveTo>
                    <a:pt x="58857" y="0"/>
                  </a:moveTo>
                  <a:lnTo>
                    <a:pt x="16493" y="24458"/>
                  </a:lnTo>
                  <a:cubicBezTo>
                    <a:pt x="16481" y="24466"/>
                    <a:pt x="16467" y="24469"/>
                    <a:pt x="16453" y="24469"/>
                  </a:cubicBezTo>
                  <a:cubicBezTo>
                    <a:pt x="16304" y="24469"/>
                    <a:pt x="16080" y="24072"/>
                    <a:pt x="15853" y="23676"/>
                  </a:cubicBezTo>
                  <a:cubicBezTo>
                    <a:pt x="15629" y="23277"/>
                    <a:pt x="15402" y="22881"/>
                    <a:pt x="15253" y="22881"/>
                  </a:cubicBezTo>
                  <a:cubicBezTo>
                    <a:pt x="15239" y="22881"/>
                    <a:pt x="15227" y="22884"/>
                    <a:pt x="15214" y="22891"/>
                  </a:cubicBezTo>
                  <a:lnTo>
                    <a:pt x="2530" y="30217"/>
                  </a:lnTo>
                  <a:cubicBezTo>
                    <a:pt x="2234" y="30387"/>
                    <a:pt x="1758" y="32965"/>
                    <a:pt x="1466" y="33134"/>
                  </a:cubicBezTo>
                  <a:lnTo>
                    <a:pt x="0" y="33981"/>
                  </a:lnTo>
                  <a:lnTo>
                    <a:pt x="0" y="81738"/>
                  </a:lnTo>
                  <a:cubicBezTo>
                    <a:pt x="0" y="81979"/>
                    <a:pt x="120" y="82117"/>
                    <a:pt x="293" y="82117"/>
                  </a:cubicBezTo>
                  <a:cubicBezTo>
                    <a:pt x="365" y="82117"/>
                    <a:pt x="445" y="82094"/>
                    <a:pt x="531" y="82044"/>
                  </a:cubicBezTo>
                  <a:lnTo>
                    <a:pt x="58327" y="48678"/>
                  </a:lnTo>
                  <a:cubicBezTo>
                    <a:pt x="58623" y="48509"/>
                    <a:pt x="58861" y="48097"/>
                    <a:pt x="58861" y="47757"/>
                  </a:cubicBezTo>
                  <a:lnTo>
                    <a:pt x="58857" y="3457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8" name="Google Shape;988;p31">
              <a:extLst>
                <a:ext uri="{FF2B5EF4-FFF2-40B4-BE49-F238E27FC236}">
                  <a16:creationId xmlns:a16="http://schemas.microsoft.com/office/drawing/2014/main" id="{BEE479A7-5859-6A46-BB09-6D38A5B779DD}"/>
                </a:ext>
              </a:extLst>
            </p:cNvPr>
            <p:cNvSpPr/>
            <p:nvPr/>
          </p:nvSpPr>
          <p:spPr>
            <a:xfrm>
              <a:off x="1566000" y="2132075"/>
              <a:ext cx="1471450" cy="935975"/>
            </a:xfrm>
            <a:custGeom>
              <a:avLst/>
              <a:gdLst/>
              <a:ahLst/>
              <a:cxnLst/>
              <a:rect l="l" t="t" r="r" b="b"/>
              <a:pathLst>
                <a:path w="58858" h="37439" extrusionOk="0">
                  <a:moveTo>
                    <a:pt x="58857" y="0"/>
                  </a:moveTo>
                  <a:lnTo>
                    <a:pt x="16962" y="24190"/>
                  </a:lnTo>
                  <a:cubicBezTo>
                    <a:pt x="16882" y="24237"/>
                    <a:pt x="16817" y="24258"/>
                    <a:pt x="16762" y="24258"/>
                  </a:cubicBezTo>
                  <a:cubicBezTo>
                    <a:pt x="16617" y="24258"/>
                    <a:pt x="16539" y="24111"/>
                    <a:pt x="16418" y="23900"/>
                  </a:cubicBezTo>
                  <a:lnTo>
                    <a:pt x="15963" y="23075"/>
                  </a:lnTo>
                  <a:cubicBezTo>
                    <a:pt x="15833" y="22860"/>
                    <a:pt x="15702" y="22777"/>
                    <a:pt x="15557" y="22777"/>
                  </a:cubicBezTo>
                  <a:cubicBezTo>
                    <a:pt x="15451" y="22777"/>
                    <a:pt x="15339" y="22821"/>
                    <a:pt x="15214" y="22891"/>
                  </a:cubicBezTo>
                  <a:lnTo>
                    <a:pt x="2530" y="30217"/>
                  </a:lnTo>
                  <a:cubicBezTo>
                    <a:pt x="2234" y="30387"/>
                    <a:pt x="2112" y="30690"/>
                    <a:pt x="1996" y="31139"/>
                  </a:cubicBezTo>
                  <a:lnTo>
                    <a:pt x="1626" y="32424"/>
                  </a:lnTo>
                  <a:cubicBezTo>
                    <a:pt x="1486" y="32921"/>
                    <a:pt x="1387" y="33179"/>
                    <a:pt x="1095" y="33345"/>
                  </a:cubicBezTo>
                  <a:lnTo>
                    <a:pt x="0" y="33981"/>
                  </a:lnTo>
                  <a:lnTo>
                    <a:pt x="0" y="37439"/>
                  </a:lnTo>
                  <a:lnTo>
                    <a:pt x="58857" y="3457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9" name="Google Shape;989;p31">
              <a:extLst>
                <a:ext uri="{FF2B5EF4-FFF2-40B4-BE49-F238E27FC236}">
                  <a16:creationId xmlns:a16="http://schemas.microsoft.com/office/drawing/2014/main" id="{F2992D92-7F44-E544-AEDD-2BA93D13B414}"/>
                </a:ext>
              </a:extLst>
            </p:cNvPr>
            <p:cNvSpPr/>
            <p:nvPr/>
          </p:nvSpPr>
          <p:spPr>
            <a:xfrm>
              <a:off x="2958375" y="2103250"/>
              <a:ext cx="33525" cy="43225"/>
            </a:xfrm>
            <a:custGeom>
              <a:avLst/>
              <a:gdLst/>
              <a:ahLst/>
              <a:cxnLst/>
              <a:rect l="l" t="t" r="r" b="b"/>
              <a:pathLst>
                <a:path w="1341" h="1729" extrusionOk="0">
                  <a:moveTo>
                    <a:pt x="970" y="1"/>
                  </a:moveTo>
                  <a:cubicBezTo>
                    <a:pt x="880" y="1"/>
                    <a:pt x="778" y="30"/>
                    <a:pt x="670" y="92"/>
                  </a:cubicBezTo>
                  <a:cubicBezTo>
                    <a:pt x="300" y="306"/>
                    <a:pt x="0" y="824"/>
                    <a:pt x="0" y="1252"/>
                  </a:cubicBezTo>
                  <a:cubicBezTo>
                    <a:pt x="0" y="1554"/>
                    <a:pt x="152" y="1729"/>
                    <a:pt x="373" y="1729"/>
                  </a:cubicBezTo>
                  <a:cubicBezTo>
                    <a:pt x="463" y="1729"/>
                    <a:pt x="564" y="1700"/>
                    <a:pt x="670" y="1640"/>
                  </a:cubicBezTo>
                  <a:cubicBezTo>
                    <a:pt x="1041" y="1425"/>
                    <a:pt x="1340" y="905"/>
                    <a:pt x="1340" y="480"/>
                  </a:cubicBezTo>
                  <a:cubicBezTo>
                    <a:pt x="1340" y="176"/>
                    <a:pt x="1190" y="1"/>
                    <a:pt x="9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" name="Google Shape;990;p31">
              <a:extLst>
                <a:ext uri="{FF2B5EF4-FFF2-40B4-BE49-F238E27FC236}">
                  <a16:creationId xmlns:a16="http://schemas.microsoft.com/office/drawing/2014/main" id="{19CE8CE5-B918-5345-AE21-C9C183ED612B}"/>
                </a:ext>
              </a:extLst>
            </p:cNvPr>
            <p:cNvSpPr/>
            <p:nvPr/>
          </p:nvSpPr>
          <p:spPr>
            <a:xfrm>
              <a:off x="2898200" y="2138000"/>
              <a:ext cx="33425" cy="43225"/>
            </a:xfrm>
            <a:custGeom>
              <a:avLst/>
              <a:gdLst/>
              <a:ahLst/>
              <a:cxnLst/>
              <a:rect l="l" t="t" r="r" b="b"/>
              <a:pathLst>
                <a:path w="1337" h="1729" extrusionOk="0">
                  <a:moveTo>
                    <a:pt x="968" y="1"/>
                  </a:moveTo>
                  <a:cubicBezTo>
                    <a:pt x="878" y="1"/>
                    <a:pt x="777" y="30"/>
                    <a:pt x="670" y="93"/>
                  </a:cubicBezTo>
                  <a:cubicBezTo>
                    <a:pt x="300" y="303"/>
                    <a:pt x="0" y="824"/>
                    <a:pt x="0" y="1252"/>
                  </a:cubicBezTo>
                  <a:cubicBezTo>
                    <a:pt x="0" y="1554"/>
                    <a:pt x="151" y="1728"/>
                    <a:pt x="370" y="1728"/>
                  </a:cubicBezTo>
                  <a:cubicBezTo>
                    <a:pt x="461" y="1728"/>
                    <a:pt x="562" y="1699"/>
                    <a:pt x="670" y="1637"/>
                  </a:cubicBezTo>
                  <a:cubicBezTo>
                    <a:pt x="1037" y="1422"/>
                    <a:pt x="1337" y="906"/>
                    <a:pt x="1337" y="477"/>
                  </a:cubicBezTo>
                  <a:cubicBezTo>
                    <a:pt x="1337" y="176"/>
                    <a:pt x="1186" y="1"/>
                    <a:pt x="9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" name="Google Shape;991;p31">
              <a:extLst>
                <a:ext uri="{FF2B5EF4-FFF2-40B4-BE49-F238E27FC236}">
                  <a16:creationId xmlns:a16="http://schemas.microsoft.com/office/drawing/2014/main" id="{7A4362B2-A556-7F4F-918D-1FA0FFFBE862}"/>
                </a:ext>
              </a:extLst>
            </p:cNvPr>
            <p:cNvSpPr/>
            <p:nvPr/>
          </p:nvSpPr>
          <p:spPr>
            <a:xfrm>
              <a:off x="2837950" y="2172700"/>
              <a:ext cx="33500" cy="43250"/>
            </a:xfrm>
            <a:custGeom>
              <a:avLst/>
              <a:gdLst/>
              <a:ahLst/>
              <a:cxnLst/>
              <a:rect l="l" t="t" r="r" b="b"/>
              <a:pathLst>
                <a:path w="1340" h="1730" extrusionOk="0">
                  <a:moveTo>
                    <a:pt x="970" y="0"/>
                  </a:moveTo>
                  <a:cubicBezTo>
                    <a:pt x="879" y="0"/>
                    <a:pt x="778" y="30"/>
                    <a:pt x="670" y="92"/>
                  </a:cubicBezTo>
                  <a:cubicBezTo>
                    <a:pt x="300" y="306"/>
                    <a:pt x="0" y="826"/>
                    <a:pt x="0" y="1251"/>
                  </a:cubicBezTo>
                  <a:cubicBezTo>
                    <a:pt x="0" y="1555"/>
                    <a:pt x="151" y="1729"/>
                    <a:pt x="371" y="1729"/>
                  </a:cubicBezTo>
                  <a:cubicBezTo>
                    <a:pt x="461" y="1729"/>
                    <a:pt x="562" y="1700"/>
                    <a:pt x="670" y="1639"/>
                  </a:cubicBezTo>
                  <a:cubicBezTo>
                    <a:pt x="1040" y="1424"/>
                    <a:pt x="1340" y="905"/>
                    <a:pt x="1340" y="480"/>
                  </a:cubicBezTo>
                  <a:cubicBezTo>
                    <a:pt x="1340" y="176"/>
                    <a:pt x="1189" y="0"/>
                    <a:pt x="9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" name="Google Shape;992;p31">
              <a:extLst>
                <a:ext uri="{FF2B5EF4-FFF2-40B4-BE49-F238E27FC236}">
                  <a16:creationId xmlns:a16="http://schemas.microsoft.com/office/drawing/2014/main" id="{A69B8696-27AC-2A42-BECF-E165B640FE70}"/>
                </a:ext>
              </a:extLst>
            </p:cNvPr>
            <p:cNvSpPr/>
            <p:nvPr/>
          </p:nvSpPr>
          <p:spPr>
            <a:xfrm>
              <a:off x="1600000" y="2980475"/>
              <a:ext cx="28750" cy="36000"/>
            </a:xfrm>
            <a:custGeom>
              <a:avLst/>
              <a:gdLst/>
              <a:ahLst/>
              <a:cxnLst/>
              <a:rect l="l" t="t" r="r" b="b"/>
              <a:pathLst>
                <a:path w="1150" h="1440" extrusionOk="0">
                  <a:moveTo>
                    <a:pt x="544" y="1"/>
                  </a:moveTo>
                  <a:cubicBezTo>
                    <a:pt x="520" y="1"/>
                    <a:pt x="496" y="21"/>
                    <a:pt x="476" y="59"/>
                  </a:cubicBezTo>
                  <a:lnTo>
                    <a:pt x="24" y="929"/>
                  </a:lnTo>
                  <a:lnTo>
                    <a:pt x="21" y="932"/>
                  </a:lnTo>
                  <a:cubicBezTo>
                    <a:pt x="18" y="943"/>
                    <a:pt x="13" y="953"/>
                    <a:pt x="10" y="967"/>
                  </a:cubicBezTo>
                  <a:cubicBezTo>
                    <a:pt x="7" y="970"/>
                    <a:pt x="7" y="973"/>
                    <a:pt x="7" y="976"/>
                  </a:cubicBezTo>
                  <a:cubicBezTo>
                    <a:pt x="4" y="990"/>
                    <a:pt x="0" y="1007"/>
                    <a:pt x="0" y="1021"/>
                  </a:cubicBezTo>
                  <a:cubicBezTo>
                    <a:pt x="0" y="1034"/>
                    <a:pt x="4" y="1048"/>
                    <a:pt x="7" y="1058"/>
                  </a:cubicBezTo>
                  <a:cubicBezTo>
                    <a:pt x="7" y="1061"/>
                    <a:pt x="7" y="1061"/>
                    <a:pt x="10" y="1065"/>
                  </a:cubicBezTo>
                  <a:cubicBezTo>
                    <a:pt x="13" y="1072"/>
                    <a:pt x="18" y="1078"/>
                    <a:pt x="21" y="1082"/>
                  </a:cubicBezTo>
                  <a:lnTo>
                    <a:pt x="24" y="1086"/>
                  </a:lnTo>
                  <a:lnTo>
                    <a:pt x="476" y="1433"/>
                  </a:lnTo>
                  <a:cubicBezTo>
                    <a:pt x="483" y="1439"/>
                    <a:pt x="490" y="1439"/>
                    <a:pt x="496" y="1439"/>
                  </a:cubicBezTo>
                  <a:cubicBezTo>
                    <a:pt x="503" y="1439"/>
                    <a:pt x="514" y="1439"/>
                    <a:pt x="520" y="1433"/>
                  </a:cubicBezTo>
                  <a:cubicBezTo>
                    <a:pt x="537" y="1422"/>
                    <a:pt x="558" y="1398"/>
                    <a:pt x="572" y="1367"/>
                  </a:cubicBezTo>
                  <a:cubicBezTo>
                    <a:pt x="595" y="1313"/>
                    <a:pt x="592" y="1249"/>
                    <a:pt x="564" y="1225"/>
                  </a:cubicBezTo>
                  <a:lnTo>
                    <a:pt x="245" y="984"/>
                  </a:lnTo>
                  <a:lnTo>
                    <a:pt x="1082" y="501"/>
                  </a:lnTo>
                  <a:cubicBezTo>
                    <a:pt x="1119" y="477"/>
                    <a:pt x="1149" y="416"/>
                    <a:pt x="1149" y="358"/>
                  </a:cubicBezTo>
                  <a:cubicBezTo>
                    <a:pt x="1149" y="314"/>
                    <a:pt x="1129" y="286"/>
                    <a:pt x="1105" y="286"/>
                  </a:cubicBezTo>
                  <a:cubicBezTo>
                    <a:pt x="1099" y="286"/>
                    <a:pt x="1088" y="290"/>
                    <a:pt x="1082" y="293"/>
                  </a:cubicBezTo>
                  <a:lnTo>
                    <a:pt x="245" y="776"/>
                  </a:lnTo>
                  <a:lnTo>
                    <a:pt x="564" y="164"/>
                  </a:lnTo>
                  <a:cubicBezTo>
                    <a:pt x="592" y="110"/>
                    <a:pt x="595" y="41"/>
                    <a:pt x="572" y="14"/>
                  </a:cubicBezTo>
                  <a:cubicBezTo>
                    <a:pt x="564" y="5"/>
                    <a:pt x="554" y="1"/>
                    <a:pt x="544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3" name="Google Shape;993;p31">
              <a:extLst>
                <a:ext uri="{FF2B5EF4-FFF2-40B4-BE49-F238E27FC236}">
                  <a16:creationId xmlns:a16="http://schemas.microsoft.com/office/drawing/2014/main" id="{AEF6A1D5-0E86-2744-83E5-73B0AB21A139}"/>
                </a:ext>
              </a:extLst>
            </p:cNvPr>
            <p:cNvSpPr/>
            <p:nvPr/>
          </p:nvSpPr>
          <p:spPr>
            <a:xfrm>
              <a:off x="1642750" y="2954225"/>
              <a:ext cx="28750" cy="36075"/>
            </a:xfrm>
            <a:custGeom>
              <a:avLst/>
              <a:gdLst/>
              <a:ahLst/>
              <a:cxnLst/>
              <a:rect l="l" t="t" r="r" b="b"/>
              <a:pathLst>
                <a:path w="1150" h="1443" extrusionOk="0">
                  <a:moveTo>
                    <a:pt x="653" y="0"/>
                  </a:moveTo>
                  <a:cubicBezTo>
                    <a:pt x="626" y="0"/>
                    <a:pt x="599" y="27"/>
                    <a:pt x="578" y="71"/>
                  </a:cubicBezTo>
                  <a:cubicBezTo>
                    <a:pt x="555" y="129"/>
                    <a:pt x="558" y="194"/>
                    <a:pt x="585" y="214"/>
                  </a:cubicBezTo>
                  <a:lnTo>
                    <a:pt x="901" y="459"/>
                  </a:lnTo>
                  <a:lnTo>
                    <a:pt x="68" y="942"/>
                  </a:lnTo>
                  <a:cubicBezTo>
                    <a:pt x="31" y="962"/>
                    <a:pt x="1" y="1027"/>
                    <a:pt x="1" y="1082"/>
                  </a:cubicBezTo>
                  <a:cubicBezTo>
                    <a:pt x="1" y="1126"/>
                    <a:pt x="17" y="1153"/>
                    <a:pt x="45" y="1153"/>
                  </a:cubicBezTo>
                  <a:cubicBezTo>
                    <a:pt x="51" y="1153"/>
                    <a:pt x="58" y="1153"/>
                    <a:pt x="68" y="1146"/>
                  </a:cubicBezTo>
                  <a:lnTo>
                    <a:pt x="901" y="667"/>
                  </a:lnTo>
                  <a:lnTo>
                    <a:pt x="901" y="667"/>
                  </a:lnTo>
                  <a:lnTo>
                    <a:pt x="585" y="1279"/>
                  </a:lnTo>
                  <a:cubicBezTo>
                    <a:pt x="558" y="1330"/>
                    <a:pt x="555" y="1397"/>
                    <a:pt x="578" y="1428"/>
                  </a:cubicBezTo>
                  <a:cubicBezTo>
                    <a:pt x="585" y="1435"/>
                    <a:pt x="595" y="1442"/>
                    <a:pt x="605" y="1442"/>
                  </a:cubicBezTo>
                  <a:cubicBezTo>
                    <a:pt x="613" y="1442"/>
                    <a:pt x="619" y="1438"/>
                    <a:pt x="629" y="1432"/>
                  </a:cubicBezTo>
                  <a:cubicBezTo>
                    <a:pt x="643" y="1425"/>
                    <a:pt x="660" y="1408"/>
                    <a:pt x="674" y="1381"/>
                  </a:cubicBezTo>
                  <a:lnTo>
                    <a:pt x="1126" y="510"/>
                  </a:lnTo>
                  <a:lnTo>
                    <a:pt x="1126" y="507"/>
                  </a:lnTo>
                  <a:cubicBezTo>
                    <a:pt x="1132" y="497"/>
                    <a:pt x="1136" y="487"/>
                    <a:pt x="1139" y="476"/>
                  </a:cubicBezTo>
                  <a:cubicBezTo>
                    <a:pt x="1139" y="473"/>
                    <a:pt x="1143" y="470"/>
                    <a:pt x="1143" y="466"/>
                  </a:cubicBezTo>
                  <a:cubicBezTo>
                    <a:pt x="1146" y="449"/>
                    <a:pt x="1149" y="435"/>
                    <a:pt x="1149" y="418"/>
                  </a:cubicBezTo>
                  <a:cubicBezTo>
                    <a:pt x="1149" y="405"/>
                    <a:pt x="1146" y="391"/>
                    <a:pt x="1143" y="381"/>
                  </a:cubicBezTo>
                  <a:cubicBezTo>
                    <a:pt x="1143" y="377"/>
                    <a:pt x="1139" y="377"/>
                    <a:pt x="1139" y="374"/>
                  </a:cubicBezTo>
                  <a:cubicBezTo>
                    <a:pt x="1136" y="368"/>
                    <a:pt x="1132" y="361"/>
                    <a:pt x="1126" y="357"/>
                  </a:cubicBezTo>
                  <a:lnTo>
                    <a:pt x="1126" y="354"/>
                  </a:lnTo>
                  <a:lnTo>
                    <a:pt x="674" y="7"/>
                  </a:lnTo>
                  <a:cubicBezTo>
                    <a:pt x="666" y="4"/>
                    <a:pt x="660" y="0"/>
                    <a:pt x="653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" name="Google Shape;994;p31">
              <a:extLst>
                <a:ext uri="{FF2B5EF4-FFF2-40B4-BE49-F238E27FC236}">
                  <a16:creationId xmlns:a16="http://schemas.microsoft.com/office/drawing/2014/main" id="{17A39CF7-5020-EC4D-81B0-73838DE0E94D}"/>
                </a:ext>
              </a:extLst>
            </p:cNvPr>
            <p:cNvSpPr/>
            <p:nvPr/>
          </p:nvSpPr>
          <p:spPr>
            <a:xfrm>
              <a:off x="1688300" y="2916725"/>
              <a:ext cx="25950" cy="51725"/>
            </a:xfrm>
            <a:custGeom>
              <a:avLst/>
              <a:gdLst/>
              <a:ahLst/>
              <a:cxnLst/>
              <a:rect l="l" t="t" r="r" b="b"/>
              <a:pathLst>
                <a:path w="1038" h="2069" extrusionOk="0">
                  <a:moveTo>
                    <a:pt x="959" y="1"/>
                  </a:moveTo>
                  <a:cubicBezTo>
                    <a:pt x="942" y="1"/>
                    <a:pt x="925" y="18"/>
                    <a:pt x="912" y="49"/>
                  </a:cubicBezTo>
                  <a:lnTo>
                    <a:pt x="799" y="327"/>
                  </a:lnTo>
                  <a:cubicBezTo>
                    <a:pt x="790" y="327"/>
                    <a:pt x="779" y="324"/>
                    <a:pt x="769" y="324"/>
                  </a:cubicBezTo>
                  <a:cubicBezTo>
                    <a:pt x="582" y="324"/>
                    <a:pt x="361" y="515"/>
                    <a:pt x="208" y="834"/>
                  </a:cubicBezTo>
                  <a:cubicBezTo>
                    <a:pt x="1" y="1273"/>
                    <a:pt x="1" y="1789"/>
                    <a:pt x="208" y="1990"/>
                  </a:cubicBezTo>
                  <a:cubicBezTo>
                    <a:pt x="263" y="2041"/>
                    <a:pt x="327" y="2068"/>
                    <a:pt x="395" y="2068"/>
                  </a:cubicBezTo>
                  <a:cubicBezTo>
                    <a:pt x="456" y="2068"/>
                    <a:pt x="520" y="2048"/>
                    <a:pt x="582" y="2010"/>
                  </a:cubicBezTo>
                  <a:cubicBezTo>
                    <a:pt x="718" y="1932"/>
                    <a:pt x="854" y="1775"/>
                    <a:pt x="959" y="1555"/>
                  </a:cubicBezTo>
                  <a:cubicBezTo>
                    <a:pt x="983" y="1500"/>
                    <a:pt x="983" y="1436"/>
                    <a:pt x="959" y="1408"/>
                  </a:cubicBezTo>
                  <a:cubicBezTo>
                    <a:pt x="953" y="1402"/>
                    <a:pt x="942" y="1398"/>
                    <a:pt x="936" y="1398"/>
                  </a:cubicBezTo>
                  <a:cubicBezTo>
                    <a:pt x="912" y="1398"/>
                    <a:pt x="881" y="1422"/>
                    <a:pt x="864" y="1463"/>
                  </a:cubicBezTo>
                  <a:cubicBezTo>
                    <a:pt x="749" y="1704"/>
                    <a:pt x="586" y="1847"/>
                    <a:pt x="443" y="1847"/>
                  </a:cubicBezTo>
                  <a:cubicBezTo>
                    <a:pt x="391" y="1847"/>
                    <a:pt x="344" y="1827"/>
                    <a:pt x="303" y="1786"/>
                  </a:cubicBezTo>
                  <a:cubicBezTo>
                    <a:pt x="150" y="1640"/>
                    <a:pt x="150" y="1252"/>
                    <a:pt x="303" y="926"/>
                  </a:cubicBezTo>
                  <a:cubicBezTo>
                    <a:pt x="412" y="691"/>
                    <a:pt x="572" y="556"/>
                    <a:pt x="708" y="548"/>
                  </a:cubicBezTo>
                  <a:lnTo>
                    <a:pt x="708" y="548"/>
                  </a:lnTo>
                  <a:lnTo>
                    <a:pt x="622" y="755"/>
                  </a:lnTo>
                  <a:cubicBezTo>
                    <a:pt x="606" y="804"/>
                    <a:pt x="616" y="844"/>
                    <a:pt x="640" y="844"/>
                  </a:cubicBezTo>
                  <a:cubicBezTo>
                    <a:pt x="643" y="844"/>
                    <a:pt x="650" y="844"/>
                    <a:pt x="657" y="841"/>
                  </a:cubicBezTo>
                  <a:lnTo>
                    <a:pt x="997" y="617"/>
                  </a:lnTo>
                  <a:cubicBezTo>
                    <a:pt x="1021" y="603"/>
                    <a:pt x="1038" y="559"/>
                    <a:pt x="1034" y="525"/>
                  </a:cubicBezTo>
                  <a:lnTo>
                    <a:pt x="983" y="35"/>
                  </a:lnTo>
                  <a:cubicBezTo>
                    <a:pt x="983" y="15"/>
                    <a:pt x="973" y="1"/>
                    <a:pt x="959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5" name="Google Shape;995;p31">
              <a:extLst>
                <a:ext uri="{FF2B5EF4-FFF2-40B4-BE49-F238E27FC236}">
                  <a16:creationId xmlns:a16="http://schemas.microsoft.com/office/drawing/2014/main" id="{B3AABAE1-2D82-A641-85A4-2ACC5BAC4202}"/>
                </a:ext>
              </a:extLst>
            </p:cNvPr>
            <p:cNvSpPr/>
            <p:nvPr/>
          </p:nvSpPr>
          <p:spPr>
            <a:xfrm>
              <a:off x="1922225" y="2722350"/>
              <a:ext cx="23475" cy="46700"/>
            </a:xfrm>
            <a:custGeom>
              <a:avLst/>
              <a:gdLst/>
              <a:ahLst/>
              <a:cxnLst/>
              <a:rect l="l" t="t" r="r" b="b"/>
              <a:pathLst>
                <a:path w="939" h="1868" extrusionOk="0">
                  <a:moveTo>
                    <a:pt x="870" y="0"/>
                  </a:moveTo>
                  <a:cubicBezTo>
                    <a:pt x="840" y="0"/>
                    <a:pt x="799" y="35"/>
                    <a:pt x="775" y="89"/>
                  </a:cubicBezTo>
                  <a:lnTo>
                    <a:pt x="469" y="735"/>
                  </a:lnTo>
                  <a:lnTo>
                    <a:pt x="167" y="443"/>
                  </a:lnTo>
                  <a:cubicBezTo>
                    <a:pt x="156" y="432"/>
                    <a:pt x="143" y="429"/>
                    <a:pt x="132" y="429"/>
                  </a:cubicBezTo>
                  <a:cubicBezTo>
                    <a:pt x="98" y="429"/>
                    <a:pt x="61" y="460"/>
                    <a:pt x="34" y="518"/>
                  </a:cubicBezTo>
                  <a:cubicBezTo>
                    <a:pt x="0" y="592"/>
                    <a:pt x="0" y="684"/>
                    <a:pt x="34" y="718"/>
                  </a:cubicBezTo>
                  <a:lnTo>
                    <a:pt x="340" y="1011"/>
                  </a:lnTo>
                  <a:lnTo>
                    <a:pt x="34" y="1653"/>
                  </a:lnTo>
                  <a:cubicBezTo>
                    <a:pt x="0" y="1731"/>
                    <a:pt x="0" y="1819"/>
                    <a:pt x="34" y="1854"/>
                  </a:cubicBezTo>
                  <a:cubicBezTo>
                    <a:pt x="44" y="1864"/>
                    <a:pt x="54" y="1867"/>
                    <a:pt x="68" y="1867"/>
                  </a:cubicBezTo>
                  <a:cubicBezTo>
                    <a:pt x="78" y="1867"/>
                    <a:pt x="88" y="1864"/>
                    <a:pt x="98" y="1860"/>
                  </a:cubicBezTo>
                  <a:cubicBezTo>
                    <a:pt x="123" y="1847"/>
                    <a:pt x="146" y="1819"/>
                    <a:pt x="167" y="1778"/>
                  </a:cubicBezTo>
                  <a:lnTo>
                    <a:pt x="469" y="1136"/>
                  </a:lnTo>
                  <a:lnTo>
                    <a:pt x="775" y="1428"/>
                  </a:lnTo>
                  <a:cubicBezTo>
                    <a:pt x="782" y="1439"/>
                    <a:pt x="796" y="1442"/>
                    <a:pt x="806" y="1442"/>
                  </a:cubicBezTo>
                  <a:cubicBezTo>
                    <a:pt x="816" y="1442"/>
                    <a:pt x="826" y="1439"/>
                    <a:pt x="840" y="1432"/>
                  </a:cubicBezTo>
                  <a:cubicBezTo>
                    <a:pt x="863" y="1419"/>
                    <a:pt x="887" y="1391"/>
                    <a:pt x="904" y="1354"/>
                  </a:cubicBezTo>
                  <a:cubicBezTo>
                    <a:pt x="939" y="1276"/>
                    <a:pt x="939" y="1187"/>
                    <a:pt x="904" y="1153"/>
                  </a:cubicBezTo>
                  <a:lnTo>
                    <a:pt x="598" y="861"/>
                  </a:lnTo>
                  <a:lnTo>
                    <a:pt x="904" y="215"/>
                  </a:lnTo>
                  <a:cubicBezTo>
                    <a:pt x="939" y="140"/>
                    <a:pt x="939" y="49"/>
                    <a:pt x="904" y="14"/>
                  </a:cubicBezTo>
                  <a:cubicBezTo>
                    <a:pt x="894" y="8"/>
                    <a:pt x="884" y="0"/>
                    <a:pt x="870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6" name="Google Shape;996;p31">
              <a:extLst>
                <a:ext uri="{FF2B5EF4-FFF2-40B4-BE49-F238E27FC236}">
                  <a16:creationId xmlns:a16="http://schemas.microsoft.com/office/drawing/2014/main" id="{7AC690BB-41E8-8E40-B2CE-3436695FEE2F}"/>
                </a:ext>
              </a:extLst>
            </p:cNvPr>
            <p:cNvSpPr/>
            <p:nvPr/>
          </p:nvSpPr>
          <p:spPr>
            <a:xfrm>
              <a:off x="1740575" y="2195850"/>
              <a:ext cx="1222075" cy="751100"/>
            </a:xfrm>
            <a:custGeom>
              <a:avLst/>
              <a:gdLst/>
              <a:ahLst/>
              <a:cxnLst/>
              <a:rect l="l" t="t" r="r" b="b"/>
              <a:pathLst>
                <a:path w="48883" h="30044" extrusionOk="0">
                  <a:moveTo>
                    <a:pt x="48590" y="0"/>
                  </a:moveTo>
                  <a:cubicBezTo>
                    <a:pt x="48518" y="0"/>
                    <a:pt x="48438" y="24"/>
                    <a:pt x="48353" y="73"/>
                  </a:cubicBezTo>
                  <a:lnTo>
                    <a:pt x="535" y="27666"/>
                  </a:lnTo>
                  <a:cubicBezTo>
                    <a:pt x="238" y="27836"/>
                    <a:pt x="0" y="28248"/>
                    <a:pt x="0" y="28588"/>
                  </a:cubicBezTo>
                  <a:lnTo>
                    <a:pt x="0" y="29662"/>
                  </a:lnTo>
                  <a:cubicBezTo>
                    <a:pt x="0" y="29904"/>
                    <a:pt x="120" y="30044"/>
                    <a:pt x="296" y="30044"/>
                  </a:cubicBezTo>
                  <a:cubicBezTo>
                    <a:pt x="368" y="30044"/>
                    <a:pt x="449" y="30021"/>
                    <a:pt x="535" y="29972"/>
                  </a:cubicBezTo>
                  <a:lnTo>
                    <a:pt x="48353" y="2375"/>
                  </a:lnTo>
                  <a:cubicBezTo>
                    <a:pt x="48645" y="2205"/>
                    <a:pt x="48883" y="1794"/>
                    <a:pt x="48883" y="1454"/>
                  </a:cubicBezTo>
                  <a:lnTo>
                    <a:pt x="48883" y="379"/>
                  </a:lnTo>
                  <a:cubicBezTo>
                    <a:pt x="48883" y="139"/>
                    <a:pt x="48763" y="0"/>
                    <a:pt x="48590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7" name="Google Shape;997;p31">
              <a:extLst>
                <a:ext uri="{FF2B5EF4-FFF2-40B4-BE49-F238E27FC236}">
                  <a16:creationId xmlns:a16="http://schemas.microsoft.com/office/drawing/2014/main" id="{28B1EC77-B8BB-6C43-946F-B3D6060E3DFF}"/>
                </a:ext>
              </a:extLst>
            </p:cNvPr>
            <p:cNvSpPr/>
            <p:nvPr/>
          </p:nvSpPr>
          <p:spPr>
            <a:xfrm>
              <a:off x="2925050" y="2211200"/>
              <a:ext cx="30625" cy="43950"/>
            </a:xfrm>
            <a:custGeom>
              <a:avLst/>
              <a:gdLst/>
              <a:ahLst/>
              <a:cxnLst/>
              <a:rect l="l" t="t" r="r" b="b"/>
              <a:pathLst>
                <a:path w="1225" h="1758" extrusionOk="0">
                  <a:moveTo>
                    <a:pt x="633" y="10"/>
                  </a:moveTo>
                  <a:cubicBezTo>
                    <a:pt x="644" y="10"/>
                    <a:pt x="654" y="17"/>
                    <a:pt x="657" y="27"/>
                  </a:cubicBezTo>
                  <a:lnTo>
                    <a:pt x="800" y="327"/>
                  </a:lnTo>
                  <a:cubicBezTo>
                    <a:pt x="805" y="342"/>
                    <a:pt x="818" y="350"/>
                    <a:pt x="834" y="350"/>
                  </a:cubicBezTo>
                  <a:cubicBezTo>
                    <a:pt x="840" y="350"/>
                    <a:pt x="845" y="349"/>
                    <a:pt x="851" y="347"/>
                  </a:cubicBezTo>
                  <a:lnTo>
                    <a:pt x="1164" y="228"/>
                  </a:lnTo>
                  <a:cubicBezTo>
                    <a:pt x="1169" y="225"/>
                    <a:pt x="1174" y="224"/>
                    <a:pt x="1178" y="224"/>
                  </a:cubicBezTo>
                  <a:cubicBezTo>
                    <a:pt x="1185" y="224"/>
                    <a:pt x="1190" y="227"/>
                    <a:pt x="1195" y="231"/>
                  </a:cubicBezTo>
                  <a:cubicBezTo>
                    <a:pt x="1211" y="248"/>
                    <a:pt x="1215" y="292"/>
                    <a:pt x="1191" y="336"/>
                  </a:cubicBezTo>
                  <a:lnTo>
                    <a:pt x="963" y="762"/>
                  </a:lnTo>
                  <a:cubicBezTo>
                    <a:pt x="950" y="789"/>
                    <a:pt x="943" y="820"/>
                    <a:pt x="946" y="846"/>
                  </a:cubicBezTo>
                  <a:lnTo>
                    <a:pt x="1001" y="1231"/>
                  </a:lnTo>
                  <a:cubicBezTo>
                    <a:pt x="1004" y="1268"/>
                    <a:pt x="983" y="1316"/>
                    <a:pt x="960" y="1340"/>
                  </a:cubicBezTo>
                  <a:cubicBezTo>
                    <a:pt x="946" y="1353"/>
                    <a:pt x="930" y="1361"/>
                    <a:pt x="916" y="1361"/>
                  </a:cubicBezTo>
                  <a:lnTo>
                    <a:pt x="637" y="1326"/>
                  </a:lnTo>
                  <a:cubicBezTo>
                    <a:pt x="635" y="1326"/>
                    <a:pt x="633" y="1326"/>
                    <a:pt x="631" y="1326"/>
                  </a:cubicBezTo>
                  <a:cubicBezTo>
                    <a:pt x="615" y="1326"/>
                    <a:pt x="594" y="1339"/>
                    <a:pt x="575" y="1361"/>
                  </a:cubicBezTo>
                  <a:lnTo>
                    <a:pt x="297" y="1717"/>
                  </a:lnTo>
                  <a:cubicBezTo>
                    <a:pt x="284" y="1736"/>
                    <a:pt x="266" y="1746"/>
                    <a:pt x="251" y="1746"/>
                  </a:cubicBezTo>
                  <a:cubicBezTo>
                    <a:pt x="247" y="1746"/>
                    <a:pt x="243" y="1746"/>
                    <a:pt x="239" y="1744"/>
                  </a:cubicBezTo>
                  <a:cubicBezTo>
                    <a:pt x="222" y="1737"/>
                    <a:pt x="216" y="1717"/>
                    <a:pt x="219" y="1687"/>
                  </a:cubicBezTo>
                  <a:lnTo>
                    <a:pt x="273" y="1241"/>
                  </a:lnTo>
                  <a:cubicBezTo>
                    <a:pt x="277" y="1210"/>
                    <a:pt x="269" y="1187"/>
                    <a:pt x="252" y="1173"/>
                  </a:cubicBezTo>
                  <a:lnTo>
                    <a:pt x="28" y="1010"/>
                  </a:lnTo>
                  <a:cubicBezTo>
                    <a:pt x="18" y="1003"/>
                    <a:pt x="12" y="989"/>
                    <a:pt x="12" y="969"/>
                  </a:cubicBezTo>
                  <a:cubicBezTo>
                    <a:pt x="12" y="932"/>
                    <a:pt x="32" y="884"/>
                    <a:pt x="59" y="864"/>
                  </a:cubicBezTo>
                  <a:lnTo>
                    <a:pt x="371" y="622"/>
                  </a:lnTo>
                  <a:cubicBezTo>
                    <a:pt x="392" y="606"/>
                    <a:pt x="412" y="578"/>
                    <a:pt x="420" y="548"/>
                  </a:cubicBezTo>
                  <a:lnTo>
                    <a:pt x="558" y="92"/>
                  </a:lnTo>
                  <a:cubicBezTo>
                    <a:pt x="575" y="41"/>
                    <a:pt x="606" y="14"/>
                    <a:pt x="630" y="10"/>
                  </a:cubicBezTo>
                  <a:close/>
                  <a:moveTo>
                    <a:pt x="630" y="0"/>
                  </a:moveTo>
                  <a:cubicBezTo>
                    <a:pt x="599" y="4"/>
                    <a:pt x="566" y="41"/>
                    <a:pt x="548" y="88"/>
                  </a:cubicBezTo>
                  <a:lnTo>
                    <a:pt x="409" y="548"/>
                  </a:lnTo>
                  <a:cubicBezTo>
                    <a:pt x="402" y="575"/>
                    <a:pt x="385" y="598"/>
                    <a:pt x="365" y="612"/>
                  </a:cubicBezTo>
                  <a:lnTo>
                    <a:pt x="56" y="854"/>
                  </a:lnTo>
                  <a:cubicBezTo>
                    <a:pt x="18" y="881"/>
                    <a:pt x="1" y="935"/>
                    <a:pt x="1" y="969"/>
                  </a:cubicBezTo>
                  <a:cubicBezTo>
                    <a:pt x="1" y="993"/>
                    <a:pt x="8" y="1010"/>
                    <a:pt x="21" y="1020"/>
                  </a:cubicBezTo>
                  <a:lnTo>
                    <a:pt x="246" y="1183"/>
                  </a:lnTo>
                  <a:cubicBezTo>
                    <a:pt x="260" y="1193"/>
                    <a:pt x="266" y="1214"/>
                    <a:pt x="263" y="1238"/>
                  </a:cubicBezTo>
                  <a:lnTo>
                    <a:pt x="208" y="1687"/>
                  </a:lnTo>
                  <a:cubicBezTo>
                    <a:pt x="205" y="1720"/>
                    <a:pt x="216" y="1748"/>
                    <a:pt x="236" y="1755"/>
                  </a:cubicBezTo>
                  <a:cubicBezTo>
                    <a:pt x="239" y="1758"/>
                    <a:pt x="246" y="1758"/>
                    <a:pt x="249" y="1758"/>
                  </a:cubicBezTo>
                  <a:cubicBezTo>
                    <a:pt x="266" y="1758"/>
                    <a:pt x="287" y="1744"/>
                    <a:pt x="307" y="1724"/>
                  </a:cubicBezTo>
                  <a:lnTo>
                    <a:pt x="586" y="1367"/>
                  </a:lnTo>
                  <a:cubicBezTo>
                    <a:pt x="601" y="1349"/>
                    <a:pt x="616" y="1336"/>
                    <a:pt x="632" y="1336"/>
                  </a:cubicBezTo>
                  <a:cubicBezTo>
                    <a:pt x="633" y="1336"/>
                    <a:pt x="635" y="1336"/>
                    <a:pt x="637" y="1336"/>
                  </a:cubicBezTo>
                  <a:lnTo>
                    <a:pt x="916" y="1370"/>
                  </a:lnTo>
                  <a:cubicBezTo>
                    <a:pt x="933" y="1370"/>
                    <a:pt x="950" y="1364"/>
                    <a:pt x="966" y="1347"/>
                  </a:cubicBezTo>
                  <a:cubicBezTo>
                    <a:pt x="994" y="1320"/>
                    <a:pt x="1014" y="1272"/>
                    <a:pt x="1011" y="1228"/>
                  </a:cubicBezTo>
                  <a:lnTo>
                    <a:pt x="956" y="843"/>
                  </a:lnTo>
                  <a:cubicBezTo>
                    <a:pt x="953" y="823"/>
                    <a:pt x="960" y="793"/>
                    <a:pt x="974" y="765"/>
                  </a:cubicBezTo>
                  <a:lnTo>
                    <a:pt x="1198" y="344"/>
                  </a:lnTo>
                  <a:cubicBezTo>
                    <a:pt x="1222" y="300"/>
                    <a:pt x="1225" y="248"/>
                    <a:pt x="1205" y="225"/>
                  </a:cubicBezTo>
                  <a:cubicBezTo>
                    <a:pt x="1196" y="218"/>
                    <a:pt x="1187" y="214"/>
                    <a:pt x="1178" y="214"/>
                  </a:cubicBezTo>
                  <a:cubicBezTo>
                    <a:pt x="1172" y="214"/>
                    <a:pt x="1167" y="215"/>
                    <a:pt x="1160" y="218"/>
                  </a:cubicBezTo>
                  <a:lnTo>
                    <a:pt x="848" y="336"/>
                  </a:lnTo>
                  <a:cubicBezTo>
                    <a:pt x="843" y="338"/>
                    <a:pt x="839" y="339"/>
                    <a:pt x="835" y="339"/>
                  </a:cubicBezTo>
                  <a:cubicBezTo>
                    <a:pt x="823" y="339"/>
                    <a:pt x="812" y="332"/>
                    <a:pt x="807" y="320"/>
                  </a:cubicBezTo>
                  <a:lnTo>
                    <a:pt x="668" y="24"/>
                  </a:lnTo>
                  <a:cubicBezTo>
                    <a:pt x="660" y="7"/>
                    <a:pt x="647" y="0"/>
                    <a:pt x="630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8" name="Google Shape;998;p31">
              <a:extLst>
                <a:ext uri="{FF2B5EF4-FFF2-40B4-BE49-F238E27FC236}">
                  <a16:creationId xmlns:a16="http://schemas.microsoft.com/office/drawing/2014/main" id="{42E5908B-60DF-2F40-9403-C09D36D99AD7}"/>
                </a:ext>
              </a:extLst>
            </p:cNvPr>
            <p:cNvSpPr/>
            <p:nvPr/>
          </p:nvSpPr>
          <p:spPr>
            <a:xfrm>
              <a:off x="2973075" y="2163500"/>
              <a:ext cx="47975" cy="30900"/>
            </a:xfrm>
            <a:custGeom>
              <a:avLst/>
              <a:gdLst/>
              <a:ahLst/>
              <a:cxnLst/>
              <a:rect l="l" t="t" r="r" b="b"/>
              <a:pathLst>
                <a:path w="1919" h="1236" extrusionOk="0">
                  <a:moveTo>
                    <a:pt x="1708" y="1"/>
                  </a:moveTo>
                  <a:cubicBezTo>
                    <a:pt x="1677" y="1"/>
                    <a:pt x="1643" y="11"/>
                    <a:pt x="1616" y="28"/>
                  </a:cubicBezTo>
                  <a:lnTo>
                    <a:pt x="120" y="892"/>
                  </a:lnTo>
                  <a:cubicBezTo>
                    <a:pt x="32" y="943"/>
                    <a:pt x="1" y="1055"/>
                    <a:pt x="52" y="1143"/>
                  </a:cubicBezTo>
                  <a:cubicBezTo>
                    <a:pt x="86" y="1201"/>
                    <a:pt x="147" y="1235"/>
                    <a:pt x="212" y="1235"/>
                  </a:cubicBezTo>
                  <a:cubicBezTo>
                    <a:pt x="242" y="1235"/>
                    <a:pt x="273" y="1229"/>
                    <a:pt x="303" y="1211"/>
                  </a:cubicBezTo>
                  <a:lnTo>
                    <a:pt x="1799" y="347"/>
                  </a:lnTo>
                  <a:cubicBezTo>
                    <a:pt x="1888" y="297"/>
                    <a:pt x="1918" y="181"/>
                    <a:pt x="1868" y="96"/>
                  </a:cubicBezTo>
                  <a:cubicBezTo>
                    <a:pt x="1833" y="35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9" name="Google Shape;999;p31">
              <a:extLst>
                <a:ext uri="{FF2B5EF4-FFF2-40B4-BE49-F238E27FC236}">
                  <a16:creationId xmlns:a16="http://schemas.microsoft.com/office/drawing/2014/main" id="{12C48920-600C-4C4F-B790-77A6CC441E1E}"/>
                </a:ext>
              </a:extLst>
            </p:cNvPr>
            <p:cNvSpPr/>
            <p:nvPr/>
          </p:nvSpPr>
          <p:spPr>
            <a:xfrm>
              <a:off x="2973075" y="2185175"/>
              <a:ext cx="47975" cy="30800"/>
            </a:xfrm>
            <a:custGeom>
              <a:avLst/>
              <a:gdLst/>
              <a:ahLst/>
              <a:cxnLst/>
              <a:rect l="l" t="t" r="r" b="b"/>
              <a:pathLst>
                <a:path w="1919" h="1232" extrusionOk="0">
                  <a:moveTo>
                    <a:pt x="1708" y="1"/>
                  </a:moveTo>
                  <a:cubicBezTo>
                    <a:pt x="1677" y="1"/>
                    <a:pt x="1643" y="8"/>
                    <a:pt x="1616" y="25"/>
                  </a:cubicBezTo>
                  <a:lnTo>
                    <a:pt x="120" y="888"/>
                  </a:lnTo>
                  <a:cubicBezTo>
                    <a:pt x="32" y="939"/>
                    <a:pt x="1" y="1051"/>
                    <a:pt x="52" y="1140"/>
                  </a:cubicBezTo>
                  <a:cubicBezTo>
                    <a:pt x="86" y="1201"/>
                    <a:pt x="147" y="1231"/>
                    <a:pt x="212" y="1231"/>
                  </a:cubicBezTo>
                  <a:cubicBezTo>
                    <a:pt x="242" y="1231"/>
                    <a:pt x="273" y="1225"/>
                    <a:pt x="303" y="1208"/>
                  </a:cubicBezTo>
                  <a:lnTo>
                    <a:pt x="1799" y="344"/>
                  </a:lnTo>
                  <a:cubicBezTo>
                    <a:pt x="1888" y="293"/>
                    <a:pt x="1918" y="181"/>
                    <a:pt x="1868" y="92"/>
                  </a:cubicBezTo>
                  <a:cubicBezTo>
                    <a:pt x="1833" y="31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" name="Google Shape;1000;p31">
              <a:extLst>
                <a:ext uri="{FF2B5EF4-FFF2-40B4-BE49-F238E27FC236}">
                  <a16:creationId xmlns:a16="http://schemas.microsoft.com/office/drawing/2014/main" id="{799C7FB7-ED78-BC43-AB5E-9F8C8CA0A74F}"/>
                </a:ext>
              </a:extLst>
            </p:cNvPr>
            <p:cNvSpPr/>
            <p:nvPr/>
          </p:nvSpPr>
          <p:spPr>
            <a:xfrm>
              <a:off x="2973075" y="2206775"/>
              <a:ext cx="47975" cy="30800"/>
            </a:xfrm>
            <a:custGeom>
              <a:avLst/>
              <a:gdLst/>
              <a:ahLst/>
              <a:cxnLst/>
              <a:rect l="l" t="t" r="r" b="b"/>
              <a:pathLst>
                <a:path w="1919" h="1232" extrusionOk="0">
                  <a:moveTo>
                    <a:pt x="1708" y="0"/>
                  </a:moveTo>
                  <a:cubicBezTo>
                    <a:pt x="1677" y="0"/>
                    <a:pt x="1643" y="8"/>
                    <a:pt x="1616" y="24"/>
                  </a:cubicBezTo>
                  <a:lnTo>
                    <a:pt x="120" y="888"/>
                  </a:lnTo>
                  <a:cubicBezTo>
                    <a:pt x="32" y="939"/>
                    <a:pt x="1" y="1051"/>
                    <a:pt x="52" y="1139"/>
                  </a:cubicBezTo>
                  <a:cubicBezTo>
                    <a:pt x="86" y="1201"/>
                    <a:pt x="147" y="1232"/>
                    <a:pt x="212" y="1232"/>
                  </a:cubicBezTo>
                  <a:cubicBezTo>
                    <a:pt x="242" y="1232"/>
                    <a:pt x="273" y="1224"/>
                    <a:pt x="303" y="1207"/>
                  </a:cubicBezTo>
                  <a:lnTo>
                    <a:pt x="1799" y="344"/>
                  </a:lnTo>
                  <a:cubicBezTo>
                    <a:pt x="1888" y="293"/>
                    <a:pt x="1918" y="181"/>
                    <a:pt x="1868" y="92"/>
                  </a:cubicBezTo>
                  <a:cubicBezTo>
                    <a:pt x="1833" y="35"/>
                    <a:pt x="1772" y="0"/>
                    <a:pt x="1708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" name="Google Shape;1001;p31">
              <a:extLst>
                <a:ext uri="{FF2B5EF4-FFF2-40B4-BE49-F238E27FC236}">
                  <a16:creationId xmlns:a16="http://schemas.microsoft.com/office/drawing/2014/main" id="{A1609ED5-BE8B-C241-94A9-95C2F141C197}"/>
                </a:ext>
              </a:extLst>
            </p:cNvPr>
            <p:cNvSpPr/>
            <p:nvPr/>
          </p:nvSpPr>
          <p:spPr>
            <a:xfrm>
              <a:off x="1541000" y="2967225"/>
              <a:ext cx="25025" cy="100825"/>
            </a:xfrm>
            <a:custGeom>
              <a:avLst/>
              <a:gdLst/>
              <a:ahLst/>
              <a:cxnLst/>
              <a:rect l="l" t="t" r="r" b="b"/>
              <a:pathLst>
                <a:path w="1001" h="4033" extrusionOk="0">
                  <a:moveTo>
                    <a:pt x="1" y="0"/>
                  </a:moveTo>
                  <a:lnTo>
                    <a:pt x="1" y="3455"/>
                  </a:lnTo>
                  <a:lnTo>
                    <a:pt x="1000" y="4033"/>
                  </a:lnTo>
                  <a:lnTo>
                    <a:pt x="1000" y="57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" name="Google Shape;1002;p31">
              <a:extLst>
                <a:ext uri="{FF2B5EF4-FFF2-40B4-BE49-F238E27FC236}">
                  <a16:creationId xmlns:a16="http://schemas.microsoft.com/office/drawing/2014/main" id="{E4C391CF-2DD2-EE40-B91B-B07956608CE3}"/>
                </a:ext>
              </a:extLst>
            </p:cNvPr>
            <p:cNvSpPr/>
            <p:nvPr/>
          </p:nvSpPr>
          <p:spPr>
            <a:xfrm>
              <a:off x="1615900" y="3131475"/>
              <a:ext cx="299275" cy="967475"/>
            </a:xfrm>
            <a:custGeom>
              <a:avLst/>
              <a:gdLst/>
              <a:ahLst/>
              <a:cxnLst/>
              <a:rect l="l" t="t" r="r" b="b"/>
              <a:pathLst>
                <a:path w="11971" h="38699" extrusionOk="0">
                  <a:moveTo>
                    <a:pt x="11678" y="1"/>
                  </a:moveTo>
                  <a:cubicBezTo>
                    <a:pt x="11607" y="1"/>
                    <a:pt x="11526" y="24"/>
                    <a:pt x="11440" y="74"/>
                  </a:cubicBezTo>
                  <a:lnTo>
                    <a:pt x="530" y="6370"/>
                  </a:lnTo>
                  <a:cubicBezTo>
                    <a:pt x="238" y="6540"/>
                    <a:pt x="0" y="6951"/>
                    <a:pt x="0" y="7292"/>
                  </a:cubicBezTo>
                  <a:lnTo>
                    <a:pt x="0" y="38318"/>
                  </a:lnTo>
                  <a:cubicBezTo>
                    <a:pt x="0" y="38560"/>
                    <a:pt x="120" y="38699"/>
                    <a:pt x="295" y="38699"/>
                  </a:cubicBezTo>
                  <a:cubicBezTo>
                    <a:pt x="366" y="38699"/>
                    <a:pt x="446" y="38676"/>
                    <a:pt x="530" y="38628"/>
                  </a:cubicBezTo>
                  <a:lnTo>
                    <a:pt x="11440" y="32328"/>
                  </a:lnTo>
                  <a:cubicBezTo>
                    <a:pt x="11733" y="32158"/>
                    <a:pt x="11971" y="31747"/>
                    <a:pt x="11971" y="31406"/>
                  </a:cubicBezTo>
                  <a:lnTo>
                    <a:pt x="11971" y="380"/>
                  </a:lnTo>
                  <a:cubicBezTo>
                    <a:pt x="11971" y="139"/>
                    <a:pt x="11851" y="1"/>
                    <a:pt x="11678" y="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" name="Google Shape;1003;p31">
              <a:extLst>
                <a:ext uri="{FF2B5EF4-FFF2-40B4-BE49-F238E27FC236}">
                  <a16:creationId xmlns:a16="http://schemas.microsoft.com/office/drawing/2014/main" id="{4E522EBA-8C25-B541-B6B0-9CF9B242C3C8}"/>
                </a:ext>
              </a:extLst>
            </p:cNvPr>
            <p:cNvSpPr/>
            <p:nvPr/>
          </p:nvSpPr>
          <p:spPr>
            <a:xfrm>
              <a:off x="1665775" y="3217750"/>
              <a:ext cx="199525" cy="132550"/>
            </a:xfrm>
            <a:custGeom>
              <a:avLst/>
              <a:gdLst/>
              <a:ahLst/>
              <a:cxnLst/>
              <a:rect l="l" t="t" r="r" b="b"/>
              <a:pathLst>
                <a:path w="7981" h="5302" extrusionOk="0">
                  <a:moveTo>
                    <a:pt x="7698" y="0"/>
                  </a:moveTo>
                  <a:cubicBezTo>
                    <a:pt x="7624" y="0"/>
                    <a:pt x="7539" y="25"/>
                    <a:pt x="7450" y="77"/>
                  </a:cubicBezTo>
                  <a:lnTo>
                    <a:pt x="531" y="4072"/>
                  </a:lnTo>
                  <a:cubicBezTo>
                    <a:pt x="238" y="4242"/>
                    <a:pt x="1" y="4636"/>
                    <a:pt x="1" y="4956"/>
                  </a:cubicBezTo>
                  <a:cubicBezTo>
                    <a:pt x="1" y="5175"/>
                    <a:pt x="115" y="5301"/>
                    <a:pt x="283" y="5301"/>
                  </a:cubicBezTo>
                  <a:cubicBezTo>
                    <a:pt x="357" y="5301"/>
                    <a:pt x="441" y="5276"/>
                    <a:pt x="531" y="5224"/>
                  </a:cubicBezTo>
                  <a:lnTo>
                    <a:pt x="7450" y="1230"/>
                  </a:lnTo>
                  <a:cubicBezTo>
                    <a:pt x="7742" y="1060"/>
                    <a:pt x="7980" y="665"/>
                    <a:pt x="7980" y="346"/>
                  </a:cubicBezTo>
                  <a:cubicBezTo>
                    <a:pt x="7980" y="126"/>
                    <a:pt x="7865" y="0"/>
                    <a:pt x="769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" name="Google Shape;1004;p31">
              <a:extLst>
                <a:ext uri="{FF2B5EF4-FFF2-40B4-BE49-F238E27FC236}">
                  <a16:creationId xmlns:a16="http://schemas.microsoft.com/office/drawing/2014/main" id="{87A8247B-37C8-F647-BA87-8EC5D89A6FF6}"/>
                </a:ext>
              </a:extLst>
            </p:cNvPr>
            <p:cNvSpPr/>
            <p:nvPr/>
          </p:nvSpPr>
          <p:spPr>
            <a:xfrm>
              <a:off x="1665775" y="3373925"/>
              <a:ext cx="24950" cy="36225"/>
            </a:xfrm>
            <a:custGeom>
              <a:avLst/>
              <a:gdLst/>
              <a:ahLst/>
              <a:cxnLst/>
              <a:rect l="l" t="t" r="r" b="b"/>
              <a:pathLst>
                <a:path w="998" h="1449" extrusionOk="0">
                  <a:moveTo>
                    <a:pt x="821" y="1"/>
                  </a:moveTo>
                  <a:cubicBezTo>
                    <a:pt x="778" y="1"/>
                    <a:pt x="729" y="15"/>
                    <a:pt x="677" y="45"/>
                  </a:cubicBezTo>
                  <a:lnTo>
                    <a:pt x="320" y="252"/>
                  </a:lnTo>
                  <a:cubicBezTo>
                    <a:pt x="144" y="354"/>
                    <a:pt x="1" y="599"/>
                    <a:pt x="1" y="803"/>
                  </a:cubicBezTo>
                  <a:lnTo>
                    <a:pt x="1" y="1218"/>
                  </a:lnTo>
                  <a:cubicBezTo>
                    <a:pt x="1" y="1363"/>
                    <a:pt x="73" y="1448"/>
                    <a:pt x="179" y="1448"/>
                  </a:cubicBezTo>
                  <a:cubicBezTo>
                    <a:pt x="221" y="1448"/>
                    <a:pt x="269" y="1434"/>
                    <a:pt x="320" y="1405"/>
                  </a:cubicBezTo>
                  <a:lnTo>
                    <a:pt x="681" y="1198"/>
                  </a:lnTo>
                  <a:cubicBezTo>
                    <a:pt x="854" y="1096"/>
                    <a:pt x="997" y="847"/>
                    <a:pt x="997" y="643"/>
                  </a:cubicBezTo>
                  <a:lnTo>
                    <a:pt x="997" y="228"/>
                  </a:lnTo>
                  <a:cubicBezTo>
                    <a:pt x="997" y="84"/>
                    <a:pt x="926" y="1"/>
                    <a:pt x="82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5" name="Google Shape;1005;p31">
              <a:extLst>
                <a:ext uri="{FF2B5EF4-FFF2-40B4-BE49-F238E27FC236}">
                  <a16:creationId xmlns:a16="http://schemas.microsoft.com/office/drawing/2014/main" id="{313CDC87-DF58-7240-847D-F4FE8334471B}"/>
                </a:ext>
              </a:extLst>
            </p:cNvPr>
            <p:cNvSpPr/>
            <p:nvPr/>
          </p:nvSpPr>
          <p:spPr>
            <a:xfrm>
              <a:off x="1715675" y="3275350"/>
              <a:ext cx="149625" cy="103750"/>
            </a:xfrm>
            <a:custGeom>
              <a:avLst/>
              <a:gdLst/>
              <a:ahLst/>
              <a:cxnLst/>
              <a:rect l="l" t="t" r="r" b="b"/>
              <a:pathLst>
                <a:path w="5985" h="4150" extrusionOk="0">
                  <a:moveTo>
                    <a:pt x="5703" y="1"/>
                  </a:moveTo>
                  <a:cubicBezTo>
                    <a:pt x="5629" y="1"/>
                    <a:pt x="5544" y="25"/>
                    <a:pt x="5454" y="78"/>
                  </a:cubicBezTo>
                  <a:lnTo>
                    <a:pt x="531" y="2920"/>
                  </a:lnTo>
                  <a:cubicBezTo>
                    <a:pt x="238" y="3090"/>
                    <a:pt x="1" y="3484"/>
                    <a:pt x="1" y="3804"/>
                  </a:cubicBezTo>
                  <a:cubicBezTo>
                    <a:pt x="1" y="4024"/>
                    <a:pt x="115" y="4150"/>
                    <a:pt x="282" y="4150"/>
                  </a:cubicBezTo>
                  <a:cubicBezTo>
                    <a:pt x="356" y="4150"/>
                    <a:pt x="441" y="4125"/>
                    <a:pt x="531" y="4073"/>
                  </a:cubicBezTo>
                  <a:lnTo>
                    <a:pt x="5454" y="1231"/>
                  </a:lnTo>
                  <a:cubicBezTo>
                    <a:pt x="5746" y="1061"/>
                    <a:pt x="5984" y="666"/>
                    <a:pt x="5984" y="347"/>
                  </a:cubicBezTo>
                  <a:cubicBezTo>
                    <a:pt x="5984" y="126"/>
                    <a:pt x="5870" y="1"/>
                    <a:pt x="5703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" name="Google Shape;1006;p31">
              <a:extLst>
                <a:ext uri="{FF2B5EF4-FFF2-40B4-BE49-F238E27FC236}">
                  <a16:creationId xmlns:a16="http://schemas.microsoft.com/office/drawing/2014/main" id="{2A1704E1-8002-624F-AA78-57E732F2473A}"/>
                </a:ext>
              </a:extLst>
            </p:cNvPr>
            <p:cNvSpPr/>
            <p:nvPr/>
          </p:nvSpPr>
          <p:spPr>
            <a:xfrm>
              <a:off x="1665775" y="3431550"/>
              <a:ext cx="24950" cy="36225"/>
            </a:xfrm>
            <a:custGeom>
              <a:avLst/>
              <a:gdLst/>
              <a:ahLst/>
              <a:cxnLst/>
              <a:rect l="l" t="t" r="r" b="b"/>
              <a:pathLst>
                <a:path w="998" h="1449" extrusionOk="0">
                  <a:moveTo>
                    <a:pt x="821" y="1"/>
                  </a:moveTo>
                  <a:cubicBezTo>
                    <a:pt x="778" y="1"/>
                    <a:pt x="729" y="15"/>
                    <a:pt x="677" y="45"/>
                  </a:cubicBezTo>
                  <a:lnTo>
                    <a:pt x="320" y="252"/>
                  </a:lnTo>
                  <a:cubicBezTo>
                    <a:pt x="144" y="354"/>
                    <a:pt x="1" y="602"/>
                    <a:pt x="1" y="806"/>
                  </a:cubicBezTo>
                  <a:lnTo>
                    <a:pt x="1" y="1221"/>
                  </a:lnTo>
                  <a:cubicBezTo>
                    <a:pt x="1" y="1366"/>
                    <a:pt x="72" y="1449"/>
                    <a:pt x="177" y="1449"/>
                  </a:cubicBezTo>
                  <a:cubicBezTo>
                    <a:pt x="220" y="1449"/>
                    <a:pt x="268" y="1435"/>
                    <a:pt x="320" y="1405"/>
                  </a:cubicBezTo>
                  <a:lnTo>
                    <a:pt x="681" y="1198"/>
                  </a:lnTo>
                  <a:cubicBezTo>
                    <a:pt x="854" y="1096"/>
                    <a:pt x="997" y="847"/>
                    <a:pt x="997" y="643"/>
                  </a:cubicBezTo>
                  <a:lnTo>
                    <a:pt x="997" y="228"/>
                  </a:lnTo>
                  <a:cubicBezTo>
                    <a:pt x="997" y="84"/>
                    <a:pt x="926" y="1"/>
                    <a:pt x="82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" name="Google Shape;1007;p31">
              <a:extLst>
                <a:ext uri="{FF2B5EF4-FFF2-40B4-BE49-F238E27FC236}">
                  <a16:creationId xmlns:a16="http://schemas.microsoft.com/office/drawing/2014/main" id="{99F14545-A653-E445-8A58-C7CA78820C03}"/>
                </a:ext>
              </a:extLst>
            </p:cNvPr>
            <p:cNvSpPr/>
            <p:nvPr/>
          </p:nvSpPr>
          <p:spPr>
            <a:xfrm>
              <a:off x="1715675" y="3333000"/>
              <a:ext cx="149625" cy="103725"/>
            </a:xfrm>
            <a:custGeom>
              <a:avLst/>
              <a:gdLst/>
              <a:ahLst/>
              <a:cxnLst/>
              <a:rect l="l" t="t" r="r" b="b"/>
              <a:pathLst>
                <a:path w="5985" h="4149" extrusionOk="0">
                  <a:moveTo>
                    <a:pt x="5702" y="0"/>
                  </a:moveTo>
                  <a:cubicBezTo>
                    <a:pt x="5628" y="0"/>
                    <a:pt x="5543" y="25"/>
                    <a:pt x="5454" y="77"/>
                  </a:cubicBezTo>
                  <a:lnTo>
                    <a:pt x="531" y="2920"/>
                  </a:lnTo>
                  <a:cubicBezTo>
                    <a:pt x="238" y="3089"/>
                    <a:pt x="1" y="3483"/>
                    <a:pt x="1" y="3803"/>
                  </a:cubicBezTo>
                  <a:cubicBezTo>
                    <a:pt x="1" y="4023"/>
                    <a:pt x="115" y="4149"/>
                    <a:pt x="282" y="4149"/>
                  </a:cubicBezTo>
                  <a:cubicBezTo>
                    <a:pt x="356" y="4149"/>
                    <a:pt x="441" y="4124"/>
                    <a:pt x="531" y="4072"/>
                  </a:cubicBezTo>
                  <a:lnTo>
                    <a:pt x="5454" y="1230"/>
                  </a:lnTo>
                  <a:cubicBezTo>
                    <a:pt x="5746" y="1060"/>
                    <a:pt x="5984" y="665"/>
                    <a:pt x="5984" y="346"/>
                  </a:cubicBezTo>
                  <a:cubicBezTo>
                    <a:pt x="5984" y="126"/>
                    <a:pt x="5869" y="0"/>
                    <a:pt x="5702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" name="Google Shape;1008;p31">
              <a:extLst>
                <a:ext uri="{FF2B5EF4-FFF2-40B4-BE49-F238E27FC236}">
                  <a16:creationId xmlns:a16="http://schemas.microsoft.com/office/drawing/2014/main" id="{A02A9F65-9984-704D-9219-E88387B91316}"/>
                </a:ext>
              </a:extLst>
            </p:cNvPr>
            <p:cNvSpPr/>
            <p:nvPr/>
          </p:nvSpPr>
          <p:spPr>
            <a:xfrm>
              <a:off x="1665775" y="3489125"/>
              <a:ext cx="24950" cy="36200"/>
            </a:xfrm>
            <a:custGeom>
              <a:avLst/>
              <a:gdLst/>
              <a:ahLst/>
              <a:cxnLst/>
              <a:rect l="l" t="t" r="r" b="b"/>
              <a:pathLst>
                <a:path w="998" h="1448" extrusionOk="0">
                  <a:moveTo>
                    <a:pt x="819" y="0"/>
                  </a:moveTo>
                  <a:cubicBezTo>
                    <a:pt x="777" y="0"/>
                    <a:pt x="728" y="14"/>
                    <a:pt x="677" y="44"/>
                  </a:cubicBezTo>
                  <a:lnTo>
                    <a:pt x="320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0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8" y="1434"/>
                    <a:pt x="320" y="1404"/>
                  </a:cubicBezTo>
                  <a:lnTo>
                    <a:pt x="681" y="1196"/>
                  </a:lnTo>
                  <a:cubicBezTo>
                    <a:pt x="854" y="1094"/>
                    <a:pt x="997" y="846"/>
                    <a:pt x="997" y="645"/>
                  </a:cubicBezTo>
                  <a:lnTo>
                    <a:pt x="997" y="227"/>
                  </a:lnTo>
                  <a:cubicBezTo>
                    <a:pt x="997" y="84"/>
                    <a:pt x="925" y="0"/>
                    <a:pt x="819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9" name="Google Shape;1009;p31">
              <a:extLst>
                <a:ext uri="{FF2B5EF4-FFF2-40B4-BE49-F238E27FC236}">
                  <a16:creationId xmlns:a16="http://schemas.microsoft.com/office/drawing/2014/main" id="{229B6CA2-D9F5-9D4B-9CE3-4256D69FD4C2}"/>
                </a:ext>
              </a:extLst>
            </p:cNvPr>
            <p:cNvSpPr/>
            <p:nvPr/>
          </p:nvSpPr>
          <p:spPr>
            <a:xfrm>
              <a:off x="1715675" y="3390575"/>
              <a:ext cx="149625" cy="103700"/>
            </a:xfrm>
            <a:custGeom>
              <a:avLst/>
              <a:gdLst/>
              <a:ahLst/>
              <a:cxnLst/>
              <a:rect l="l" t="t" r="r" b="b"/>
              <a:pathLst>
                <a:path w="5985" h="4148" extrusionOk="0">
                  <a:moveTo>
                    <a:pt x="5701" y="1"/>
                  </a:moveTo>
                  <a:cubicBezTo>
                    <a:pt x="5627" y="1"/>
                    <a:pt x="5543" y="25"/>
                    <a:pt x="5454" y="76"/>
                  </a:cubicBezTo>
                  <a:lnTo>
                    <a:pt x="531" y="2918"/>
                  </a:lnTo>
                  <a:cubicBezTo>
                    <a:pt x="238" y="3088"/>
                    <a:pt x="1" y="3482"/>
                    <a:pt x="1" y="3802"/>
                  </a:cubicBezTo>
                  <a:cubicBezTo>
                    <a:pt x="1" y="4023"/>
                    <a:pt x="114" y="4148"/>
                    <a:pt x="281" y="4148"/>
                  </a:cubicBezTo>
                  <a:cubicBezTo>
                    <a:pt x="355" y="4148"/>
                    <a:pt x="441" y="4123"/>
                    <a:pt x="531" y="4070"/>
                  </a:cubicBezTo>
                  <a:lnTo>
                    <a:pt x="5454" y="1229"/>
                  </a:lnTo>
                  <a:cubicBezTo>
                    <a:pt x="5746" y="1058"/>
                    <a:pt x="5984" y="664"/>
                    <a:pt x="5984" y="348"/>
                  </a:cubicBezTo>
                  <a:cubicBezTo>
                    <a:pt x="5984" y="126"/>
                    <a:pt x="5869" y="1"/>
                    <a:pt x="5701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" name="Google Shape;1010;p31">
              <a:extLst>
                <a:ext uri="{FF2B5EF4-FFF2-40B4-BE49-F238E27FC236}">
                  <a16:creationId xmlns:a16="http://schemas.microsoft.com/office/drawing/2014/main" id="{B96A6B68-B041-CE43-A533-4B775DA61689}"/>
                </a:ext>
              </a:extLst>
            </p:cNvPr>
            <p:cNvSpPr/>
            <p:nvPr/>
          </p:nvSpPr>
          <p:spPr>
            <a:xfrm>
              <a:off x="1665775" y="3546675"/>
              <a:ext cx="24950" cy="36175"/>
            </a:xfrm>
            <a:custGeom>
              <a:avLst/>
              <a:gdLst/>
              <a:ahLst/>
              <a:cxnLst/>
              <a:rect l="l" t="t" r="r" b="b"/>
              <a:pathLst>
                <a:path w="998" h="1447" extrusionOk="0">
                  <a:moveTo>
                    <a:pt x="819" y="0"/>
                  </a:moveTo>
                  <a:cubicBezTo>
                    <a:pt x="777" y="0"/>
                    <a:pt x="728" y="14"/>
                    <a:pt x="677" y="43"/>
                  </a:cubicBezTo>
                  <a:lnTo>
                    <a:pt x="320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19"/>
                  </a:lnTo>
                  <a:cubicBezTo>
                    <a:pt x="1" y="1364"/>
                    <a:pt x="72" y="1447"/>
                    <a:pt x="177" y="1447"/>
                  </a:cubicBezTo>
                  <a:cubicBezTo>
                    <a:pt x="220" y="1447"/>
                    <a:pt x="268" y="1433"/>
                    <a:pt x="320" y="1403"/>
                  </a:cubicBezTo>
                  <a:lnTo>
                    <a:pt x="681" y="1196"/>
                  </a:lnTo>
                  <a:cubicBezTo>
                    <a:pt x="854" y="1094"/>
                    <a:pt x="997" y="846"/>
                    <a:pt x="997" y="645"/>
                  </a:cubicBezTo>
                  <a:lnTo>
                    <a:pt x="997" y="227"/>
                  </a:lnTo>
                  <a:cubicBezTo>
                    <a:pt x="997" y="84"/>
                    <a:pt x="925" y="0"/>
                    <a:pt x="819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" name="Google Shape;1011;p31">
              <a:extLst>
                <a:ext uri="{FF2B5EF4-FFF2-40B4-BE49-F238E27FC236}">
                  <a16:creationId xmlns:a16="http://schemas.microsoft.com/office/drawing/2014/main" id="{06EF964A-0859-3D46-807A-EDE7CBB4A8D7}"/>
                </a:ext>
              </a:extLst>
            </p:cNvPr>
            <p:cNvSpPr/>
            <p:nvPr/>
          </p:nvSpPr>
          <p:spPr>
            <a:xfrm>
              <a:off x="1715675" y="3448125"/>
              <a:ext cx="149625" cy="103700"/>
            </a:xfrm>
            <a:custGeom>
              <a:avLst/>
              <a:gdLst/>
              <a:ahLst/>
              <a:cxnLst/>
              <a:rect l="l" t="t" r="r" b="b"/>
              <a:pathLst>
                <a:path w="5985" h="4148" extrusionOk="0">
                  <a:moveTo>
                    <a:pt x="5701" y="0"/>
                  </a:moveTo>
                  <a:cubicBezTo>
                    <a:pt x="5627" y="0"/>
                    <a:pt x="5543" y="24"/>
                    <a:pt x="5454" y="75"/>
                  </a:cubicBezTo>
                  <a:lnTo>
                    <a:pt x="531" y="2917"/>
                  </a:lnTo>
                  <a:cubicBezTo>
                    <a:pt x="238" y="3088"/>
                    <a:pt x="1" y="3482"/>
                    <a:pt x="1" y="3802"/>
                  </a:cubicBezTo>
                  <a:cubicBezTo>
                    <a:pt x="1" y="4022"/>
                    <a:pt x="114" y="4148"/>
                    <a:pt x="281" y="4148"/>
                  </a:cubicBezTo>
                  <a:cubicBezTo>
                    <a:pt x="356" y="4148"/>
                    <a:pt x="441" y="4123"/>
                    <a:pt x="531" y="4070"/>
                  </a:cubicBezTo>
                  <a:lnTo>
                    <a:pt x="5454" y="1228"/>
                  </a:lnTo>
                  <a:cubicBezTo>
                    <a:pt x="5746" y="1058"/>
                    <a:pt x="5984" y="664"/>
                    <a:pt x="5984" y="344"/>
                  </a:cubicBezTo>
                  <a:cubicBezTo>
                    <a:pt x="5984" y="125"/>
                    <a:pt x="5869" y="0"/>
                    <a:pt x="5701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" name="Google Shape;1012;p31">
              <a:extLst>
                <a:ext uri="{FF2B5EF4-FFF2-40B4-BE49-F238E27FC236}">
                  <a16:creationId xmlns:a16="http://schemas.microsoft.com/office/drawing/2014/main" id="{A1CD7564-60FE-EC44-BA14-64B97B316B8D}"/>
                </a:ext>
              </a:extLst>
            </p:cNvPr>
            <p:cNvSpPr/>
            <p:nvPr/>
          </p:nvSpPr>
          <p:spPr>
            <a:xfrm>
              <a:off x="1664675" y="3535100"/>
              <a:ext cx="199600" cy="132550"/>
            </a:xfrm>
            <a:custGeom>
              <a:avLst/>
              <a:gdLst/>
              <a:ahLst/>
              <a:cxnLst/>
              <a:rect l="l" t="t" r="r" b="b"/>
              <a:pathLst>
                <a:path w="7984" h="5302" extrusionOk="0">
                  <a:moveTo>
                    <a:pt x="7701" y="1"/>
                  </a:moveTo>
                  <a:cubicBezTo>
                    <a:pt x="7627" y="1"/>
                    <a:pt x="7543" y="26"/>
                    <a:pt x="7453" y="78"/>
                  </a:cubicBezTo>
                  <a:lnTo>
                    <a:pt x="534" y="4073"/>
                  </a:lnTo>
                  <a:cubicBezTo>
                    <a:pt x="241" y="4243"/>
                    <a:pt x="1" y="4637"/>
                    <a:pt x="1" y="4957"/>
                  </a:cubicBezTo>
                  <a:cubicBezTo>
                    <a:pt x="1" y="5176"/>
                    <a:pt x="115" y="5302"/>
                    <a:pt x="284" y="5302"/>
                  </a:cubicBezTo>
                  <a:cubicBezTo>
                    <a:pt x="358" y="5302"/>
                    <a:pt x="444" y="5277"/>
                    <a:pt x="534" y="5225"/>
                  </a:cubicBezTo>
                  <a:lnTo>
                    <a:pt x="7453" y="1230"/>
                  </a:lnTo>
                  <a:cubicBezTo>
                    <a:pt x="7745" y="1060"/>
                    <a:pt x="7983" y="666"/>
                    <a:pt x="7983" y="347"/>
                  </a:cubicBezTo>
                  <a:cubicBezTo>
                    <a:pt x="7983" y="127"/>
                    <a:pt x="7869" y="1"/>
                    <a:pt x="7701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" name="Google Shape;1013;p31">
              <a:extLst>
                <a:ext uri="{FF2B5EF4-FFF2-40B4-BE49-F238E27FC236}">
                  <a16:creationId xmlns:a16="http://schemas.microsoft.com/office/drawing/2014/main" id="{239B7361-B9FD-5E42-9EFE-BF834D0FD725}"/>
                </a:ext>
              </a:extLst>
            </p:cNvPr>
            <p:cNvSpPr/>
            <p:nvPr/>
          </p:nvSpPr>
          <p:spPr>
            <a:xfrm>
              <a:off x="1664675" y="3691300"/>
              <a:ext cx="25025" cy="36200"/>
            </a:xfrm>
            <a:custGeom>
              <a:avLst/>
              <a:gdLst/>
              <a:ahLst/>
              <a:cxnLst/>
              <a:rect l="l" t="t" r="r" b="b"/>
              <a:pathLst>
                <a:path w="1001" h="1448" extrusionOk="0">
                  <a:moveTo>
                    <a:pt x="824" y="0"/>
                  </a:moveTo>
                  <a:cubicBezTo>
                    <a:pt x="781" y="0"/>
                    <a:pt x="732" y="15"/>
                    <a:pt x="680" y="44"/>
                  </a:cubicBezTo>
                  <a:lnTo>
                    <a:pt x="320" y="252"/>
                  </a:lnTo>
                  <a:cubicBezTo>
                    <a:pt x="144" y="354"/>
                    <a:pt x="1" y="599"/>
                    <a:pt x="1" y="803"/>
                  </a:cubicBezTo>
                  <a:lnTo>
                    <a:pt x="1" y="1218"/>
                  </a:lnTo>
                  <a:cubicBezTo>
                    <a:pt x="1" y="1363"/>
                    <a:pt x="73" y="1448"/>
                    <a:pt x="178" y="1448"/>
                  </a:cubicBezTo>
                  <a:cubicBezTo>
                    <a:pt x="221" y="1448"/>
                    <a:pt x="269" y="1434"/>
                    <a:pt x="320" y="1405"/>
                  </a:cubicBezTo>
                  <a:lnTo>
                    <a:pt x="680" y="1197"/>
                  </a:lnTo>
                  <a:cubicBezTo>
                    <a:pt x="858" y="1095"/>
                    <a:pt x="1000" y="847"/>
                    <a:pt x="1000" y="643"/>
                  </a:cubicBezTo>
                  <a:lnTo>
                    <a:pt x="1000" y="228"/>
                  </a:lnTo>
                  <a:cubicBezTo>
                    <a:pt x="1000" y="84"/>
                    <a:pt x="929" y="0"/>
                    <a:pt x="824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" name="Google Shape;1014;p31">
              <a:extLst>
                <a:ext uri="{FF2B5EF4-FFF2-40B4-BE49-F238E27FC236}">
                  <a16:creationId xmlns:a16="http://schemas.microsoft.com/office/drawing/2014/main" id="{1374A548-073F-3C4D-864E-9F1954033252}"/>
                </a:ext>
              </a:extLst>
            </p:cNvPr>
            <p:cNvSpPr/>
            <p:nvPr/>
          </p:nvSpPr>
          <p:spPr>
            <a:xfrm>
              <a:off x="1714550" y="3592725"/>
              <a:ext cx="149725" cy="103750"/>
            </a:xfrm>
            <a:custGeom>
              <a:avLst/>
              <a:gdLst/>
              <a:ahLst/>
              <a:cxnLst/>
              <a:rect l="l" t="t" r="r" b="b"/>
              <a:pathLst>
                <a:path w="5989" h="4150" extrusionOk="0">
                  <a:moveTo>
                    <a:pt x="5708" y="0"/>
                  </a:moveTo>
                  <a:cubicBezTo>
                    <a:pt x="5633" y="0"/>
                    <a:pt x="5548" y="25"/>
                    <a:pt x="5458" y="78"/>
                  </a:cubicBezTo>
                  <a:lnTo>
                    <a:pt x="535" y="2920"/>
                  </a:lnTo>
                  <a:cubicBezTo>
                    <a:pt x="239" y="3090"/>
                    <a:pt x="1" y="3485"/>
                    <a:pt x="1" y="3804"/>
                  </a:cubicBezTo>
                  <a:cubicBezTo>
                    <a:pt x="1" y="4023"/>
                    <a:pt x="115" y="4150"/>
                    <a:pt x="285" y="4150"/>
                  </a:cubicBezTo>
                  <a:cubicBezTo>
                    <a:pt x="359" y="4150"/>
                    <a:pt x="445" y="4125"/>
                    <a:pt x="535" y="4073"/>
                  </a:cubicBezTo>
                  <a:lnTo>
                    <a:pt x="5458" y="1230"/>
                  </a:lnTo>
                  <a:cubicBezTo>
                    <a:pt x="5750" y="1061"/>
                    <a:pt x="5988" y="666"/>
                    <a:pt x="5988" y="347"/>
                  </a:cubicBezTo>
                  <a:cubicBezTo>
                    <a:pt x="5988" y="126"/>
                    <a:pt x="5874" y="0"/>
                    <a:pt x="570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5" name="Google Shape;1015;p31">
              <a:extLst>
                <a:ext uri="{FF2B5EF4-FFF2-40B4-BE49-F238E27FC236}">
                  <a16:creationId xmlns:a16="http://schemas.microsoft.com/office/drawing/2014/main" id="{A2E64EC6-97AC-4C48-AA0D-9C8F96F933F2}"/>
                </a:ext>
              </a:extLst>
            </p:cNvPr>
            <p:cNvSpPr/>
            <p:nvPr/>
          </p:nvSpPr>
          <p:spPr>
            <a:xfrm>
              <a:off x="1664675" y="3748925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4" y="1"/>
                  </a:moveTo>
                  <a:cubicBezTo>
                    <a:pt x="781" y="1"/>
                    <a:pt x="732" y="15"/>
                    <a:pt x="680" y="44"/>
                  </a:cubicBezTo>
                  <a:lnTo>
                    <a:pt x="320" y="252"/>
                  </a:lnTo>
                  <a:cubicBezTo>
                    <a:pt x="144" y="354"/>
                    <a:pt x="1" y="603"/>
                    <a:pt x="1" y="807"/>
                  </a:cubicBezTo>
                  <a:lnTo>
                    <a:pt x="1" y="1221"/>
                  </a:lnTo>
                  <a:cubicBezTo>
                    <a:pt x="1" y="1365"/>
                    <a:pt x="72" y="1449"/>
                    <a:pt x="177" y="1449"/>
                  </a:cubicBezTo>
                  <a:cubicBezTo>
                    <a:pt x="220" y="1449"/>
                    <a:pt x="268" y="1434"/>
                    <a:pt x="320" y="1405"/>
                  </a:cubicBezTo>
                  <a:lnTo>
                    <a:pt x="680" y="1197"/>
                  </a:lnTo>
                  <a:cubicBezTo>
                    <a:pt x="858" y="1095"/>
                    <a:pt x="1000" y="847"/>
                    <a:pt x="1000" y="643"/>
                  </a:cubicBezTo>
                  <a:lnTo>
                    <a:pt x="1000" y="228"/>
                  </a:lnTo>
                  <a:cubicBezTo>
                    <a:pt x="1000" y="84"/>
                    <a:pt x="929" y="1"/>
                    <a:pt x="824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6" name="Google Shape;1016;p31">
              <a:extLst>
                <a:ext uri="{FF2B5EF4-FFF2-40B4-BE49-F238E27FC236}">
                  <a16:creationId xmlns:a16="http://schemas.microsoft.com/office/drawing/2014/main" id="{324B84E0-5389-6E4E-A39C-67AE775868FD}"/>
                </a:ext>
              </a:extLst>
            </p:cNvPr>
            <p:cNvSpPr/>
            <p:nvPr/>
          </p:nvSpPr>
          <p:spPr>
            <a:xfrm>
              <a:off x="1714550" y="3650375"/>
              <a:ext cx="149725" cy="103725"/>
            </a:xfrm>
            <a:custGeom>
              <a:avLst/>
              <a:gdLst/>
              <a:ahLst/>
              <a:cxnLst/>
              <a:rect l="l" t="t" r="r" b="b"/>
              <a:pathLst>
                <a:path w="5989" h="4149" extrusionOk="0">
                  <a:moveTo>
                    <a:pt x="5706" y="0"/>
                  </a:moveTo>
                  <a:cubicBezTo>
                    <a:pt x="5632" y="0"/>
                    <a:pt x="5548" y="25"/>
                    <a:pt x="5458" y="77"/>
                  </a:cubicBezTo>
                  <a:lnTo>
                    <a:pt x="535" y="2919"/>
                  </a:lnTo>
                  <a:cubicBezTo>
                    <a:pt x="239" y="3089"/>
                    <a:pt x="1" y="3484"/>
                    <a:pt x="1" y="3803"/>
                  </a:cubicBezTo>
                  <a:cubicBezTo>
                    <a:pt x="1" y="4022"/>
                    <a:pt x="115" y="4149"/>
                    <a:pt x="285" y="4149"/>
                  </a:cubicBezTo>
                  <a:cubicBezTo>
                    <a:pt x="359" y="4149"/>
                    <a:pt x="445" y="4124"/>
                    <a:pt x="535" y="4072"/>
                  </a:cubicBezTo>
                  <a:lnTo>
                    <a:pt x="5458" y="1229"/>
                  </a:lnTo>
                  <a:cubicBezTo>
                    <a:pt x="5750" y="1060"/>
                    <a:pt x="5988" y="665"/>
                    <a:pt x="5988" y="346"/>
                  </a:cubicBezTo>
                  <a:cubicBezTo>
                    <a:pt x="5988" y="126"/>
                    <a:pt x="5874" y="0"/>
                    <a:pt x="570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7" name="Google Shape;1017;p31">
              <a:extLst>
                <a:ext uri="{FF2B5EF4-FFF2-40B4-BE49-F238E27FC236}">
                  <a16:creationId xmlns:a16="http://schemas.microsoft.com/office/drawing/2014/main" id="{DE119D60-7263-CF47-9D0D-70682247A329}"/>
                </a:ext>
              </a:extLst>
            </p:cNvPr>
            <p:cNvSpPr/>
            <p:nvPr/>
          </p:nvSpPr>
          <p:spPr>
            <a:xfrm>
              <a:off x="1664675" y="3806475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3" y="1"/>
                  </a:moveTo>
                  <a:cubicBezTo>
                    <a:pt x="780" y="1"/>
                    <a:pt x="732" y="15"/>
                    <a:pt x="680" y="44"/>
                  </a:cubicBezTo>
                  <a:lnTo>
                    <a:pt x="320" y="251"/>
                  </a:lnTo>
                  <a:cubicBezTo>
                    <a:pt x="144" y="353"/>
                    <a:pt x="1" y="602"/>
                    <a:pt x="1" y="806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8" y="1434"/>
                    <a:pt x="320" y="1404"/>
                  </a:cubicBezTo>
                  <a:lnTo>
                    <a:pt x="680" y="1197"/>
                  </a:lnTo>
                  <a:cubicBezTo>
                    <a:pt x="858" y="1095"/>
                    <a:pt x="1000" y="847"/>
                    <a:pt x="1000" y="646"/>
                  </a:cubicBezTo>
                  <a:lnTo>
                    <a:pt x="1000" y="228"/>
                  </a:lnTo>
                  <a:cubicBezTo>
                    <a:pt x="1000" y="85"/>
                    <a:pt x="928" y="1"/>
                    <a:pt x="823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8" name="Google Shape;1018;p31">
              <a:extLst>
                <a:ext uri="{FF2B5EF4-FFF2-40B4-BE49-F238E27FC236}">
                  <a16:creationId xmlns:a16="http://schemas.microsoft.com/office/drawing/2014/main" id="{6B1AFF0D-7450-ED48-91C4-6D6FD89360AE}"/>
                </a:ext>
              </a:extLst>
            </p:cNvPr>
            <p:cNvSpPr/>
            <p:nvPr/>
          </p:nvSpPr>
          <p:spPr>
            <a:xfrm>
              <a:off x="1714550" y="3707950"/>
              <a:ext cx="149725" cy="103700"/>
            </a:xfrm>
            <a:custGeom>
              <a:avLst/>
              <a:gdLst/>
              <a:ahLst/>
              <a:cxnLst/>
              <a:rect l="l" t="t" r="r" b="b"/>
              <a:pathLst>
                <a:path w="5989" h="4148" extrusionOk="0">
                  <a:moveTo>
                    <a:pt x="5706" y="0"/>
                  </a:moveTo>
                  <a:cubicBezTo>
                    <a:pt x="5632" y="0"/>
                    <a:pt x="5547" y="25"/>
                    <a:pt x="5458" y="76"/>
                  </a:cubicBezTo>
                  <a:lnTo>
                    <a:pt x="535" y="2918"/>
                  </a:lnTo>
                  <a:cubicBezTo>
                    <a:pt x="239" y="3088"/>
                    <a:pt x="1" y="3486"/>
                    <a:pt x="1" y="3802"/>
                  </a:cubicBezTo>
                  <a:cubicBezTo>
                    <a:pt x="1" y="4023"/>
                    <a:pt x="115" y="4148"/>
                    <a:pt x="283" y="4148"/>
                  </a:cubicBezTo>
                  <a:cubicBezTo>
                    <a:pt x="358" y="4148"/>
                    <a:pt x="444" y="4123"/>
                    <a:pt x="535" y="4070"/>
                  </a:cubicBezTo>
                  <a:lnTo>
                    <a:pt x="5458" y="1228"/>
                  </a:lnTo>
                  <a:cubicBezTo>
                    <a:pt x="5750" y="1058"/>
                    <a:pt x="5988" y="663"/>
                    <a:pt x="5988" y="348"/>
                  </a:cubicBezTo>
                  <a:cubicBezTo>
                    <a:pt x="5988" y="126"/>
                    <a:pt x="5873" y="0"/>
                    <a:pt x="570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" name="Google Shape;1019;p31">
              <a:extLst>
                <a:ext uri="{FF2B5EF4-FFF2-40B4-BE49-F238E27FC236}">
                  <a16:creationId xmlns:a16="http://schemas.microsoft.com/office/drawing/2014/main" id="{AC405A19-D28B-BF42-A9A0-14AD430DE105}"/>
                </a:ext>
              </a:extLst>
            </p:cNvPr>
            <p:cNvSpPr/>
            <p:nvPr/>
          </p:nvSpPr>
          <p:spPr>
            <a:xfrm>
              <a:off x="1664675" y="3864025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3" y="1"/>
                  </a:moveTo>
                  <a:cubicBezTo>
                    <a:pt x="780" y="1"/>
                    <a:pt x="732" y="15"/>
                    <a:pt x="680" y="44"/>
                  </a:cubicBezTo>
                  <a:lnTo>
                    <a:pt x="320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8" y="1434"/>
                    <a:pt x="320" y="1404"/>
                  </a:cubicBezTo>
                  <a:lnTo>
                    <a:pt x="680" y="1197"/>
                  </a:lnTo>
                  <a:cubicBezTo>
                    <a:pt x="858" y="1095"/>
                    <a:pt x="1000" y="846"/>
                    <a:pt x="1000" y="646"/>
                  </a:cubicBezTo>
                  <a:lnTo>
                    <a:pt x="1000" y="228"/>
                  </a:lnTo>
                  <a:cubicBezTo>
                    <a:pt x="1000" y="85"/>
                    <a:pt x="928" y="1"/>
                    <a:pt x="823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" name="Google Shape;1020;p31">
              <a:extLst>
                <a:ext uri="{FF2B5EF4-FFF2-40B4-BE49-F238E27FC236}">
                  <a16:creationId xmlns:a16="http://schemas.microsoft.com/office/drawing/2014/main" id="{5917C102-6A85-9B4D-B22D-D16D4B7161AC}"/>
                </a:ext>
              </a:extLst>
            </p:cNvPr>
            <p:cNvSpPr/>
            <p:nvPr/>
          </p:nvSpPr>
          <p:spPr>
            <a:xfrm>
              <a:off x="1714550" y="3765475"/>
              <a:ext cx="149725" cy="103725"/>
            </a:xfrm>
            <a:custGeom>
              <a:avLst/>
              <a:gdLst/>
              <a:ahLst/>
              <a:cxnLst/>
              <a:rect l="l" t="t" r="r" b="b"/>
              <a:pathLst>
                <a:path w="5989" h="4149" extrusionOk="0">
                  <a:moveTo>
                    <a:pt x="5705" y="1"/>
                  </a:moveTo>
                  <a:cubicBezTo>
                    <a:pt x="5631" y="1"/>
                    <a:pt x="5547" y="25"/>
                    <a:pt x="5458" y="76"/>
                  </a:cubicBezTo>
                  <a:lnTo>
                    <a:pt x="535" y="2919"/>
                  </a:lnTo>
                  <a:cubicBezTo>
                    <a:pt x="239" y="3088"/>
                    <a:pt x="1" y="3483"/>
                    <a:pt x="1" y="3802"/>
                  </a:cubicBezTo>
                  <a:cubicBezTo>
                    <a:pt x="1" y="4023"/>
                    <a:pt x="115" y="4149"/>
                    <a:pt x="283" y="4149"/>
                  </a:cubicBezTo>
                  <a:cubicBezTo>
                    <a:pt x="358" y="4149"/>
                    <a:pt x="444" y="4124"/>
                    <a:pt x="535" y="4071"/>
                  </a:cubicBezTo>
                  <a:lnTo>
                    <a:pt x="5458" y="1229"/>
                  </a:lnTo>
                  <a:cubicBezTo>
                    <a:pt x="5750" y="1059"/>
                    <a:pt x="5988" y="664"/>
                    <a:pt x="5988" y="349"/>
                  </a:cubicBezTo>
                  <a:cubicBezTo>
                    <a:pt x="5988" y="126"/>
                    <a:pt x="5873" y="1"/>
                    <a:pt x="5705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" name="Google Shape;1021;p31">
              <a:extLst>
                <a:ext uri="{FF2B5EF4-FFF2-40B4-BE49-F238E27FC236}">
                  <a16:creationId xmlns:a16="http://schemas.microsoft.com/office/drawing/2014/main" id="{A5BFD1BD-DBE0-7C41-AFA6-5D80C14CB27B}"/>
                </a:ext>
              </a:extLst>
            </p:cNvPr>
            <p:cNvSpPr/>
            <p:nvPr/>
          </p:nvSpPr>
          <p:spPr>
            <a:xfrm>
              <a:off x="2563650" y="2800275"/>
              <a:ext cx="374175" cy="249200"/>
            </a:xfrm>
            <a:custGeom>
              <a:avLst/>
              <a:gdLst/>
              <a:ahLst/>
              <a:cxnLst/>
              <a:rect l="l" t="t" r="r" b="b"/>
              <a:pathLst>
                <a:path w="14967" h="9968" extrusionOk="0">
                  <a:moveTo>
                    <a:pt x="14672" y="0"/>
                  </a:moveTo>
                  <a:cubicBezTo>
                    <a:pt x="14600" y="0"/>
                    <a:pt x="14519" y="24"/>
                    <a:pt x="14433" y="73"/>
                  </a:cubicBezTo>
                  <a:lnTo>
                    <a:pt x="531" y="8100"/>
                  </a:lnTo>
                  <a:cubicBezTo>
                    <a:pt x="239" y="8269"/>
                    <a:pt x="1" y="8681"/>
                    <a:pt x="1" y="9021"/>
                  </a:cubicBezTo>
                  <a:lnTo>
                    <a:pt x="1" y="9589"/>
                  </a:lnTo>
                  <a:cubicBezTo>
                    <a:pt x="1" y="9830"/>
                    <a:pt x="120" y="9968"/>
                    <a:pt x="294" y="9968"/>
                  </a:cubicBezTo>
                  <a:cubicBezTo>
                    <a:pt x="365" y="9968"/>
                    <a:pt x="446" y="9944"/>
                    <a:pt x="531" y="9895"/>
                  </a:cubicBezTo>
                  <a:lnTo>
                    <a:pt x="14433" y="1803"/>
                  </a:lnTo>
                  <a:cubicBezTo>
                    <a:pt x="14729" y="1633"/>
                    <a:pt x="14967" y="1219"/>
                    <a:pt x="14967" y="878"/>
                  </a:cubicBezTo>
                  <a:lnTo>
                    <a:pt x="14967" y="379"/>
                  </a:lnTo>
                  <a:cubicBezTo>
                    <a:pt x="14967" y="140"/>
                    <a:pt x="14847" y="0"/>
                    <a:pt x="14672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" name="Google Shape;1022;p31">
              <a:extLst>
                <a:ext uri="{FF2B5EF4-FFF2-40B4-BE49-F238E27FC236}">
                  <a16:creationId xmlns:a16="http://schemas.microsoft.com/office/drawing/2014/main" id="{88CB7F6E-7943-AE40-A4EF-AEB7976D1F92}"/>
                </a:ext>
              </a:extLst>
            </p:cNvPr>
            <p:cNvSpPr/>
            <p:nvPr/>
          </p:nvSpPr>
          <p:spPr>
            <a:xfrm>
              <a:off x="2563650" y="2857775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0"/>
                  </a:moveTo>
                  <a:cubicBezTo>
                    <a:pt x="16605" y="0"/>
                    <a:pt x="16519" y="25"/>
                    <a:pt x="16429" y="78"/>
                  </a:cubicBezTo>
                  <a:lnTo>
                    <a:pt x="531" y="9254"/>
                  </a:lnTo>
                  <a:cubicBezTo>
                    <a:pt x="239" y="9424"/>
                    <a:pt x="1" y="9818"/>
                    <a:pt x="1" y="10138"/>
                  </a:cubicBezTo>
                  <a:cubicBezTo>
                    <a:pt x="1" y="10359"/>
                    <a:pt x="115" y="10484"/>
                    <a:pt x="282" y="10484"/>
                  </a:cubicBezTo>
                  <a:cubicBezTo>
                    <a:pt x="356" y="10484"/>
                    <a:pt x="441" y="10459"/>
                    <a:pt x="531" y="10406"/>
                  </a:cubicBezTo>
                  <a:lnTo>
                    <a:pt x="16429" y="1230"/>
                  </a:lnTo>
                  <a:cubicBezTo>
                    <a:pt x="16721" y="1061"/>
                    <a:pt x="16960" y="662"/>
                    <a:pt x="16960" y="347"/>
                  </a:cubicBezTo>
                  <a:cubicBezTo>
                    <a:pt x="16960" y="126"/>
                    <a:pt x="16846" y="0"/>
                    <a:pt x="16679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" name="Google Shape;1023;p31">
              <a:extLst>
                <a:ext uri="{FF2B5EF4-FFF2-40B4-BE49-F238E27FC236}">
                  <a16:creationId xmlns:a16="http://schemas.microsoft.com/office/drawing/2014/main" id="{5C8CE2ED-49D4-994C-A560-E3035B21B202}"/>
                </a:ext>
              </a:extLst>
            </p:cNvPr>
            <p:cNvSpPr/>
            <p:nvPr/>
          </p:nvSpPr>
          <p:spPr>
            <a:xfrm>
              <a:off x="2563650" y="2915300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9" y="1"/>
                  </a:moveTo>
                  <a:cubicBezTo>
                    <a:pt x="16604" y="1"/>
                    <a:pt x="16519" y="26"/>
                    <a:pt x="16429" y="78"/>
                  </a:cubicBezTo>
                  <a:lnTo>
                    <a:pt x="531" y="9258"/>
                  </a:lnTo>
                  <a:cubicBezTo>
                    <a:pt x="239" y="9425"/>
                    <a:pt x="1" y="9822"/>
                    <a:pt x="1" y="10139"/>
                  </a:cubicBezTo>
                  <a:cubicBezTo>
                    <a:pt x="1" y="10359"/>
                    <a:pt x="115" y="10484"/>
                    <a:pt x="282" y="10484"/>
                  </a:cubicBezTo>
                  <a:cubicBezTo>
                    <a:pt x="356" y="10484"/>
                    <a:pt x="441" y="10460"/>
                    <a:pt x="531" y="10407"/>
                  </a:cubicBezTo>
                  <a:lnTo>
                    <a:pt x="16429" y="1231"/>
                  </a:lnTo>
                  <a:cubicBezTo>
                    <a:pt x="16721" y="1061"/>
                    <a:pt x="16960" y="666"/>
                    <a:pt x="16960" y="347"/>
                  </a:cubicBezTo>
                  <a:cubicBezTo>
                    <a:pt x="16960" y="126"/>
                    <a:pt x="16846" y="1"/>
                    <a:pt x="16679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" name="Google Shape;1024;p31">
              <a:extLst>
                <a:ext uri="{FF2B5EF4-FFF2-40B4-BE49-F238E27FC236}">
                  <a16:creationId xmlns:a16="http://schemas.microsoft.com/office/drawing/2014/main" id="{A453FD02-53DA-E243-B238-418DE91EE36B}"/>
                </a:ext>
              </a:extLst>
            </p:cNvPr>
            <p:cNvSpPr/>
            <p:nvPr/>
          </p:nvSpPr>
          <p:spPr>
            <a:xfrm>
              <a:off x="2563650" y="2972875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7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6"/>
                  </a:lnTo>
                  <a:cubicBezTo>
                    <a:pt x="239" y="9427"/>
                    <a:pt x="1" y="9821"/>
                    <a:pt x="1" y="10137"/>
                  </a:cubicBezTo>
                  <a:cubicBezTo>
                    <a:pt x="1" y="10359"/>
                    <a:pt x="116" y="10484"/>
                    <a:pt x="284" y="10484"/>
                  </a:cubicBezTo>
                  <a:cubicBezTo>
                    <a:pt x="358" y="10484"/>
                    <a:pt x="442" y="10460"/>
                    <a:pt x="531" y="10409"/>
                  </a:cubicBezTo>
                  <a:lnTo>
                    <a:pt x="16429" y="1230"/>
                  </a:lnTo>
                  <a:cubicBezTo>
                    <a:pt x="16721" y="1059"/>
                    <a:pt x="16960" y="665"/>
                    <a:pt x="16960" y="345"/>
                  </a:cubicBezTo>
                  <a:cubicBezTo>
                    <a:pt x="16960" y="126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" name="Google Shape;1025;p31">
              <a:extLst>
                <a:ext uri="{FF2B5EF4-FFF2-40B4-BE49-F238E27FC236}">
                  <a16:creationId xmlns:a16="http://schemas.microsoft.com/office/drawing/2014/main" id="{8C412CC1-30FD-5E44-BDE5-827C6C824D48}"/>
                </a:ext>
              </a:extLst>
            </p:cNvPr>
            <p:cNvSpPr/>
            <p:nvPr/>
          </p:nvSpPr>
          <p:spPr>
            <a:xfrm>
              <a:off x="2563650" y="3030450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6" y="1"/>
                  </a:moveTo>
                  <a:cubicBezTo>
                    <a:pt x="16603" y="1"/>
                    <a:pt x="16518" y="25"/>
                    <a:pt x="16429" y="76"/>
                  </a:cubicBezTo>
                  <a:lnTo>
                    <a:pt x="531" y="9255"/>
                  </a:lnTo>
                  <a:cubicBezTo>
                    <a:pt x="239" y="9425"/>
                    <a:pt x="1" y="9820"/>
                    <a:pt x="1" y="10139"/>
                  </a:cubicBezTo>
                  <a:cubicBezTo>
                    <a:pt x="1" y="10359"/>
                    <a:pt x="115" y="10485"/>
                    <a:pt x="283" y="10485"/>
                  </a:cubicBezTo>
                  <a:cubicBezTo>
                    <a:pt x="357" y="10485"/>
                    <a:pt x="442" y="10460"/>
                    <a:pt x="531" y="10408"/>
                  </a:cubicBezTo>
                  <a:lnTo>
                    <a:pt x="16429" y="1229"/>
                  </a:lnTo>
                  <a:cubicBezTo>
                    <a:pt x="16721" y="1058"/>
                    <a:pt x="16960" y="664"/>
                    <a:pt x="16960" y="347"/>
                  </a:cubicBezTo>
                  <a:cubicBezTo>
                    <a:pt x="16960" y="126"/>
                    <a:pt x="16845" y="1"/>
                    <a:pt x="16676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" name="Google Shape;1026;p31">
              <a:extLst>
                <a:ext uri="{FF2B5EF4-FFF2-40B4-BE49-F238E27FC236}">
                  <a16:creationId xmlns:a16="http://schemas.microsoft.com/office/drawing/2014/main" id="{99F33E80-458A-644D-A931-CADDDCCB2A68}"/>
                </a:ext>
              </a:extLst>
            </p:cNvPr>
            <p:cNvSpPr/>
            <p:nvPr/>
          </p:nvSpPr>
          <p:spPr>
            <a:xfrm>
              <a:off x="2563650" y="3088025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1"/>
                  </a:moveTo>
                  <a:cubicBezTo>
                    <a:pt x="16604" y="1"/>
                    <a:pt x="16519" y="25"/>
                    <a:pt x="16429" y="78"/>
                  </a:cubicBezTo>
                  <a:lnTo>
                    <a:pt x="531" y="9254"/>
                  </a:lnTo>
                  <a:cubicBezTo>
                    <a:pt x="239" y="9424"/>
                    <a:pt x="1" y="9819"/>
                    <a:pt x="1" y="10138"/>
                  </a:cubicBezTo>
                  <a:cubicBezTo>
                    <a:pt x="1" y="10359"/>
                    <a:pt x="115" y="10484"/>
                    <a:pt x="281" y="10484"/>
                  </a:cubicBezTo>
                  <a:cubicBezTo>
                    <a:pt x="356" y="10484"/>
                    <a:pt x="441" y="10459"/>
                    <a:pt x="531" y="10406"/>
                  </a:cubicBezTo>
                  <a:lnTo>
                    <a:pt x="16429" y="1231"/>
                  </a:lnTo>
                  <a:cubicBezTo>
                    <a:pt x="16721" y="1060"/>
                    <a:pt x="16960" y="663"/>
                    <a:pt x="16960" y="346"/>
                  </a:cubicBezTo>
                  <a:cubicBezTo>
                    <a:pt x="16960" y="126"/>
                    <a:pt x="16846" y="1"/>
                    <a:pt x="16679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" name="Google Shape;1027;p31">
              <a:extLst>
                <a:ext uri="{FF2B5EF4-FFF2-40B4-BE49-F238E27FC236}">
                  <a16:creationId xmlns:a16="http://schemas.microsoft.com/office/drawing/2014/main" id="{A70D111C-F1F3-3A43-95EE-B081BA80F776}"/>
                </a:ext>
              </a:extLst>
            </p:cNvPr>
            <p:cNvSpPr/>
            <p:nvPr/>
          </p:nvSpPr>
          <p:spPr>
            <a:xfrm>
              <a:off x="2563650" y="3145600"/>
              <a:ext cx="424000" cy="262075"/>
            </a:xfrm>
            <a:custGeom>
              <a:avLst/>
              <a:gdLst/>
              <a:ahLst/>
              <a:cxnLst/>
              <a:rect l="l" t="t" r="r" b="b"/>
              <a:pathLst>
                <a:path w="16960" h="10483" extrusionOk="0">
                  <a:moveTo>
                    <a:pt x="16677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6"/>
                  </a:lnTo>
                  <a:cubicBezTo>
                    <a:pt x="239" y="9423"/>
                    <a:pt x="1" y="9821"/>
                    <a:pt x="1" y="10136"/>
                  </a:cubicBezTo>
                  <a:cubicBezTo>
                    <a:pt x="1" y="10358"/>
                    <a:pt x="115" y="10483"/>
                    <a:pt x="281" y="10483"/>
                  </a:cubicBezTo>
                  <a:cubicBezTo>
                    <a:pt x="356" y="10483"/>
                    <a:pt x="441" y="10458"/>
                    <a:pt x="531" y="10405"/>
                  </a:cubicBezTo>
                  <a:lnTo>
                    <a:pt x="16429" y="1229"/>
                  </a:lnTo>
                  <a:cubicBezTo>
                    <a:pt x="16721" y="1059"/>
                    <a:pt x="16960" y="665"/>
                    <a:pt x="16960" y="345"/>
                  </a:cubicBezTo>
                  <a:cubicBezTo>
                    <a:pt x="16960" y="126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" name="Google Shape;1028;p31">
              <a:extLst>
                <a:ext uri="{FF2B5EF4-FFF2-40B4-BE49-F238E27FC236}">
                  <a16:creationId xmlns:a16="http://schemas.microsoft.com/office/drawing/2014/main" id="{EA9CBC54-0FF1-F240-A77C-6614756DB9DD}"/>
                </a:ext>
              </a:extLst>
            </p:cNvPr>
            <p:cNvSpPr/>
            <p:nvPr/>
          </p:nvSpPr>
          <p:spPr>
            <a:xfrm>
              <a:off x="2563650" y="3203125"/>
              <a:ext cx="424000" cy="262175"/>
            </a:xfrm>
            <a:custGeom>
              <a:avLst/>
              <a:gdLst/>
              <a:ahLst/>
              <a:cxnLst/>
              <a:rect l="l" t="t" r="r" b="b"/>
              <a:pathLst>
                <a:path w="16960" h="10487" extrusionOk="0">
                  <a:moveTo>
                    <a:pt x="16678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7"/>
                  </a:lnTo>
                  <a:cubicBezTo>
                    <a:pt x="239" y="9427"/>
                    <a:pt x="1" y="9821"/>
                    <a:pt x="1" y="10141"/>
                  </a:cubicBezTo>
                  <a:cubicBezTo>
                    <a:pt x="1" y="10360"/>
                    <a:pt x="115" y="10486"/>
                    <a:pt x="283" y="10486"/>
                  </a:cubicBezTo>
                  <a:cubicBezTo>
                    <a:pt x="357" y="10486"/>
                    <a:pt x="441" y="10461"/>
                    <a:pt x="531" y="10409"/>
                  </a:cubicBezTo>
                  <a:lnTo>
                    <a:pt x="16429" y="1230"/>
                  </a:lnTo>
                  <a:cubicBezTo>
                    <a:pt x="16721" y="1060"/>
                    <a:pt x="16960" y="666"/>
                    <a:pt x="16960" y="346"/>
                  </a:cubicBezTo>
                  <a:cubicBezTo>
                    <a:pt x="16960" y="126"/>
                    <a:pt x="16845" y="0"/>
                    <a:pt x="16678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" name="Google Shape;1029;p31">
              <a:extLst>
                <a:ext uri="{FF2B5EF4-FFF2-40B4-BE49-F238E27FC236}">
                  <a16:creationId xmlns:a16="http://schemas.microsoft.com/office/drawing/2014/main" id="{FBBD49D5-3C17-1E4F-A06C-B7B1D10231A8}"/>
                </a:ext>
              </a:extLst>
            </p:cNvPr>
            <p:cNvSpPr/>
            <p:nvPr/>
          </p:nvSpPr>
          <p:spPr>
            <a:xfrm>
              <a:off x="2563650" y="3260725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1"/>
                  </a:moveTo>
                  <a:cubicBezTo>
                    <a:pt x="16605" y="1"/>
                    <a:pt x="16519" y="26"/>
                    <a:pt x="16429" y="78"/>
                  </a:cubicBezTo>
                  <a:lnTo>
                    <a:pt x="531" y="9255"/>
                  </a:lnTo>
                  <a:cubicBezTo>
                    <a:pt x="239" y="9424"/>
                    <a:pt x="1" y="9819"/>
                    <a:pt x="1" y="10138"/>
                  </a:cubicBezTo>
                  <a:cubicBezTo>
                    <a:pt x="1" y="10357"/>
                    <a:pt x="115" y="10483"/>
                    <a:pt x="283" y="10483"/>
                  </a:cubicBezTo>
                  <a:cubicBezTo>
                    <a:pt x="357" y="10483"/>
                    <a:pt x="442" y="10459"/>
                    <a:pt x="531" y="10407"/>
                  </a:cubicBezTo>
                  <a:lnTo>
                    <a:pt x="16429" y="1227"/>
                  </a:lnTo>
                  <a:cubicBezTo>
                    <a:pt x="16721" y="1061"/>
                    <a:pt x="16960" y="663"/>
                    <a:pt x="16960" y="347"/>
                  </a:cubicBezTo>
                  <a:cubicBezTo>
                    <a:pt x="16960" y="126"/>
                    <a:pt x="16846" y="1"/>
                    <a:pt x="16679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0" name="Google Shape;1030;p31">
              <a:extLst>
                <a:ext uri="{FF2B5EF4-FFF2-40B4-BE49-F238E27FC236}">
                  <a16:creationId xmlns:a16="http://schemas.microsoft.com/office/drawing/2014/main" id="{6029D1C2-E3A4-7A42-BD19-E66E8376CFDA}"/>
                </a:ext>
              </a:extLst>
            </p:cNvPr>
            <p:cNvSpPr/>
            <p:nvPr/>
          </p:nvSpPr>
          <p:spPr>
            <a:xfrm>
              <a:off x="1965050" y="3045050"/>
              <a:ext cx="548750" cy="852325"/>
            </a:xfrm>
            <a:custGeom>
              <a:avLst/>
              <a:gdLst/>
              <a:ahLst/>
              <a:cxnLst/>
              <a:rect l="l" t="t" r="r" b="b"/>
              <a:pathLst>
                <a:path w="21950" h="34093" extrusionOk="0">
                  <a:moveTo>
                    <a:pt x="21655" y="1"/>
                  </a:moveTo>
                  <a:cubicBezTo>
                    <a:pt x="21584" y="1"/>
                    <a:pt x="21504" y="24"/>
                    <a:pt x="21419" y="74"/>
                  </a:cubicBezTo>
                  <a:lnTo>
                    <a:pt x="534" y="12132"/>
                  </a:lnTo>
                  <a:cubicBezTo>
                    <a:pt x="238" y="12302"/>
                    <a:pt x="1" y="12713"/>
                    <a:pt x="1" y="13054"/>
                  </a:cubicBezTo>
                  <a:lnTo>
                    <a:pt x="1" y="33711"/>
                  </a:lnTo>
                  <a:cubicBezTo>
                    <a:pt x="1" y="33952"/>
                    <a:pt x="121" y="34093"/>
                    <a:pt x="296" y="34093"/>
                  </a:cubicBezTo>
                  <a:cubicBezTo>
                    <a:pt x="368" y="34093"/>
                    <a:pt x="449" y="34070"/>
                    <a:pt x="534" y="34020"/>
                  </a:cubicBezTo>
                  <a:lnTo>
                    <a:pt x="21419" y="21961"/>
                  </a:lnTo>
                  <a:cubicBezTo>
                    <a:pt x="21712" y="21791"/>
                    <a:pt x="21950" y="21380"/>
                    <a:pt x="21950" y="21039"/>
                  </a:cubicBezTo>
                  <a:lnTo>
                    <a:pt x="21950" y="383"/>
                  </a:lnTo>
                  <a:cubicBezTo>
                    <a:pt x="21950" y="141"/>
                    <a:pt x="21830" y="1"/>
                    <a:pt x="21655" y="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1" name="Google Shape;1031;p31">
              <a:extLst>
                <a:ext uri="{FF2B5EF4-FFF2-40B4-BE49-F238E27FC236}">
                  <a16:creationId xmlns:a16="http://schemas.microsoft.com/office/drawing/2014/main" id="{AE7930DE-1663-6E44-B42B-C4B9B075462B}"/>
                </a:ext>
              </a:extLst>
            </p:cNvPr>
            <p:cNvSpPr/>
            <p:nvPr/>
          </p:nvSpPr>
          <p:spPr>
            <a:xfrm>
              <a:off x="1965050" y="3339850"/>
              <a:ext cx="548750" cy="557525"/>
            </a:xfrm>
            <a:custGeom>
              <a:avLst/>
              <a:gdLst/>
              <a:ahLst/>
              <a:cxnLst/>
              <a:rect l="l" t="t" r="r" b="b"/>
              <a:pathLst>
                <a:path w="21950" h="22301" extrusionOk="0">
                  <a:moveTo>
                    <a:pt x="16122" y="0"/>
                  </a:moveTo>
                  <a:lnTo>
                    <a:pt x="12634" y="6178"/>
                  </a:lnTo>
                  <a:lnTo>
                    <a:pt x="15085" y="9357"/>
                  </a:lnTo>
                  <a:lnTo>
                    <a:pt x="15085" y="9357"/>
                  </a:lnTo>
                  <a:lnTo>
                    <a:pt x="6984" y="2373"/>
                  </a:lnTo>
                  <a:lnTo>
                    <a:pt x="1" y="17493"/>
                  </a:lnTo>
                  <a:lnTo>
                    <a:pt x="1" y="21919"/>
                  </a:lnTo>
                  <a:cubicBezTo>
                    <a:pt x="1" y="22160"/>
                    <a:pt x="121" y="22301"/>
                    <a:pt x="296" y="22301"/>
                  </a:cubicBezTo>
                  <a:cubicBezTo>
                    <a:pt x="368" y="22301"/>
                    <a:pt x="449" y="22278"/>
                    <a:pt x="534" y="22228"/>
                  </a:cubicBezTo>
                  <a:lnTo>
                    <a:pt x="21419" y="10169"/>
                  </a:lnTo>
                  <a:cubicBezTo>
                    <a:pt x="21712" y="9999"/>
                    <a:pt x="21950" y="9588"/>
                    <a:pt x="21950" y="9247"/>
                  </a:cubicBezTo>
                  <a:lnTo>
                    <a:pt x="21950" y="5328"/>
                  </a:lnTo>
                  <a:lnTo>
                    <a:pt x="16122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2" name="Google Shape;1032;p31">
              <a:extLst>
                <a:ext uri="{FF2B5EF4-FFF2-40B4-BE49-F238E27FC236}">
                  <a16:creationId xmlns:a16="http://schemas.microsoft.com/office/drawing/2014/main" id="{D40E1481-FF7A-B44F-AEA6-4F1E19A3A3D8}"/>
                </a:ext>
              </a:extLst>
            </p:cNvPr>
            <p:cNvSpPr/>
            <p:nvPr/>
          </p:nvSpPr>
          <p:spPr>
            <a:xfrm>
              <a:off x="2349725" y="3175600"/>
              <a:ext cx="78650" cy="101625"/>
            </a:xfrm>
            <a:custGeom>
              <a:avLst/>
              <a:gdLst/>
              <a:ahLst/>
              <a:cxnLst/>
              <a:rect l="l" t="t" r="r" b="b"/>
              <a:pathLst>
                <a:path w="3146" h="4065" extrusionOk="0">
                  <a:moveTo>
                    <a:pt x="2277" y="1"/>
                  </a:moveTo>
                  <a:cubicBezTo>
                    <a:pt x="2066" y="1"/>
                    <a:pt x="1827" y="70"/>
                    <a:pt x="1575" y="216"/>
                  </a:cubicBezTo>
                  <a:cubicBezTo>
                    <a:pt x="704" y="719"/>
                    <a:pt x="1" y="1936"/>
                    <a:pt x="1" y="2939"/>
                  </a:cubicBezTo>
                  <a:cubicBezTo>
                    <a:pt x="1" y="3653"/>
                    <a:pt x="355" y="4064"/>
                    <a:pt x="872" y="4064"/>
                  </a:cubicBezTo>
                  <a:cubicBezTo>
                    <a:pt x="1084" y="4064"/>
                    <a:pt x="1322" y="3996"/>
                    <a:pt x="1575" y="3851"/>
                  </a:cubicBezTo>
                  <a:cubicBezTo>
                    <a:pt x="2442" y="3347"/>
                    <a:pt x="3146" y="2127"/>
                    <a:pt x="3146" y="1124"/>
                  </a:cubicBezTo>
                  <a:cubicBezTo>
                    <a:pt x="3146" y="413"/>
                    <a:pt x="2792" y="1"/>
                    <a:pt x="227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3" name="Google Shape;1033;p31">
              <a:extLst>
                <a:ext uri="{FF2B5EF4-FFF2-40B4-BE49-F238E27FC236}">
                  <a16:creationId xmlns:a16="http://schemas.microsoft.com/office/drawing/2014/main" id="{D1749060-37C7-9246-9880-AAA1695EDF45}"/>
                </a:ext>
              </a:extLst>
            </p:cNvPr>
            <p:cNvSpPr/>
            <p:nvPr/>
          </p:nvSpPr>
          <p:spPr>
            <a:xfrm>
              <a:off x="1615900" y="2310675"/>
              <a:ext cx="1371750" cy="953075"/>
            </a:xfrm>
            <a:custGeom>
              <a:avLst/>
              <a:gdLst/>
              <a:ahLst/>
              <a:cxnLst/>
              <a:rect l="l" t="t" r="r" b="b"/>
              <a:pathLst>
                <a:path w="54870" h="38123" extrusionOk="0">
                  <a:moveTo>
                    <a:pt x="54577" y="1"/>
                  </a:moveTo>
                  <a:cubicBezTo>
                    <a:pt x="54505" y="1"/>
                    <a:pt x="54425" y="24"/>
                    <a:pt x="54339" y="74"/>
                  </a:cubicBezTo>
                  <a:lnTo>
                    <a:pt x="530" y="31138"/>
                  </a:lnTo>
                  <a:cubicBezTo>
                    <a:pt x="238" y="31308"/>
                    <a:pt x="0" y="31719"/>
                    <a:pt x="0" y="32060"/>
                  </a:cubicBezTo>
                  <a:lnTo>
                    <a:pt x="0" y="37743"/>
                  </a:lnTo>
                  <a:cubicBezTo>
                    <a:pt x="0" y="37984"/>
                    <a:pt x="119" y="38123"/>
                    <a:pt x="293" y="38123"/>
                  </a:cubicBezTo>
                  <a:cubicBezTo>
                    <a:pt x="364" y="38123"/>
                    <a:pt x="445" y="38099"/>
                    <a:pt x="530" y="38049"/>
                  </a:cubicBezTo>
                  <a:lnTo>
                    <a:pt x="54339" y="6985"/>
                  </a:lnTo>
                  <a:cubicBezTo>
                    <a:pt x="54631" y="6816"/>
                    <a:pt x="54870" y="6404"/>
                    <a:pt x="54870" y="6064"/>
                  </a:cubicBezTo>
                  <a:lnTo>
                    <a:pt x="54870" y="380"/>
                  </a:lnTo>
                  <a:cubicBezTo>
                    <a:pt x="54870" y="139"/>
                    <a:pt x="54750" y="1"/>
                    <a:pt x="5457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4" name="Google Shape;1034;p31">
              <a:extLst>
                <a:ext uri="{FF2B5EF4-FFF2-40B4-BE49-F238E27FC236}">
                  <a16:creationId xmlns:a16="http://schemas.microsoft.com/office/drawing/2014/main" id="{CFE119B7-5866-234F-AA5E-19E2DBDDECF1}"/>
                </a:ext>
              </a:extLst>
            </p:cNvPr>
            <p:cNvSpPr/>
            <p:nvPr/>
          </p:nvSpPr>
          <p:spPr>
            <a:xfrm>
              <a:off x="2488800" y="2427250"/>
              <a:ext cx="399150" cy="270050"/>
            </a:xfrm>
            <a:custGeom>
              <a:avLst/>
              <a:gdLst/>
              <a:ahLst/>
              <a:cxnLst/>
              <a:rect l="l" t="t" r="r" b="b"/>
              <a:pathLst>
                <a:path w="15966" h="10802" extrusionOk="0">
                  <a:moveTo>
                    <a:pt x="15965" y="1"/>
                  </a:moveTo>
                  <a:lnTo>
                    <a:pt x="319" y="9030"/>
                  </a:lnTo>
                  <a:cubicBezTo>
                    <a:pt x="146" y="9132"/>
                    <a:pt x="0" y="9380"/>
                    <a:pt x="0" y="9584"/>
                  </a:cubicBezTo>
                  <a:lnTo>
                    <a:pt x="3" y="10574"/>
                  </a:lnTo>
                  <a:cubicBezTo>
                    <a:pt x="3" y="10718"/>
                    <a:pt x="75" y="10802"/>
                    <a:pt x="178" y="10802"/>
                  </a:cubicBezTo>
                  <a:cubicBezTo>
                    <a:pt x="221" y="10802"/>
                    <a:pt x="269" y="10787"/>
                    <a:pt x="319" y="10758"/>
                  </a:cubicBezTo>
                  <a:lnTo>
                    <a:pt x="15965" y="1727"/>
                  </a:lnTo>
                  <a:lnTo>
                    <a:pt x="15965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" name="Google Shape;1035;p31">
              <a:extLst>
                <a:ext uri="{FF2B5EF4-FFF2-40B4-BE49-F238E27FC236}">
                  <a16:creationId xmlns:a16="http://schemas.microsoft.com/office/drawing/2014/main" id="{17808E81-73C4-294D-AA09-F9CE6151775C}"/>
                </a:ext>
              </a:extLst>
            </p:cNvPr>
            <p:cNvSpPr/>
            <p:nvPr/>
          </p:nvSpPr>
          <p:spPr>
            <a:xfrm>
              <a:off x="2887925" y="2401925"/>
              <a:ext cx="49900" cy="68525"/>
            </a:xfrm>
            <a:custGeom>
              <a:avLst/>
              <a:gdLst/>
              <a:ahLst/>
              <a:cxnLst/>
              <a:rect l="l" t="t" r="r" b="b"/>
              <a:pathLst>
                <a:path w="1996" h="2741" extrusionOk="0">
                  <a:moveTo>
                    <a:pt x="1818" y="1"/>
                  </a:moveTo>
                  <a:cubicBezTo>
                    <a:pt x="1775" y="1"/>
                    <a:pt x="1727" y="15"/>
                    <a:pt x="1676" y="45"/>
                  </a:cubicBezTo>
                  <a:lnTo>
                    <a:pt x="0" y="1014"/>
                  </a:lnTo>
                  <a:lnTo>
                    <a:pt x="0" y="2740"/>
                  </a:lnTo>
                  <a:lnTo>
                    <a:pt x="1676" y="1772"/>
                  </a:lnTo>
                  <a:cubicBezTo>
                    <a:pt x="1850" y="1670"/>
                    <a:pt x="1996" y="1422"/>
                    <a:pt x="1996" y="1221"/>
                  </a:cubicBezTo>
                  <a:lnTo>
                    <a:pt x="1996" y="228"/>
                  </a:lnTo>
                  <a:cubicBezTo>
                    <a:pt x="1996" y="84"/>
                    <a:pt x="1923" y="1"/>
                    <a:pt x="1818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6" name="Google Shape;1036;p31">
              <a:extLst>
                <a:ext uri="{FF2B5EF4-FFF2-40B4-BE49-F238E27FC236}">
                  <a16:creationId xmlns:a16="http://schemas.microsoft.com/office/drawing/2014/main" id="{39DFD6DC-C7FC-7244-9AD1-71781000A9A9}"/>
                </a:ext>
              </a:extLst>
            </p:cNvPr>
            <p:cNvSpPr/>
            <p:nvPr/>
          </p:nvSpPr>
          <p:spPr>
            <a:xfrm>
              <a:off x="2902375" y="2418750"/>
              <a:ext cx="25775" cy="31375"/>
            </a:xfrm>
            <a:custGeom>
              <a:avLst/>
              <a:gdLst/>
              <a:ahLst/>
              <a:cxnLst/>
              <a:rect l="l" t="t" r="r" b="b"/>
              <a:pathLst>
                <a:path w="1031" h="1255" extrusionOk="0">
                  <a:moveTo>
                    <a:pt x="527" y="140"/>
                  </a:moveTo>
                  <a:cubicBezTo>
                    <a:pt x="544" y="140"/>
                    <a:pt x="561" y="143"/>
                    <a:pt x="575" y="153"/>
                  </a:cubicBezTo>
                  <a:cubicBezTo>
                    <a:pt x="640" y="188"/>
                    <a:pt x="677" y="296"/>
                    <a:pt x="677" y="432"/>
                  </a:cubicBezTo>
                  <a:cubicBezTo>
                    <a:pt x="677" y="691"/>
                    <a:pt x="538" y="994"/>
                    <a:pt x="374" y="1088"/>
                  </a:cubicBezTo>
                  <a:cubicBezTo>
                    <a:pt x="342" y="1106"/>
                    <a:pt x="314" y="1115"/>
                    <a:pt x="289" y="1115"/>
                  </a:cubicBezTo>
                  <a:cubicBezTo>
                    <a:pt x="270" y="1115"/>
                    <a:pt x="254" y="1111"/>
                    <a:pt x="238" y="1102"/>
                  </a:cubicBezTo>
                  <a:cubicBezTo>
                    <a:pt x="177" y="1065"/>
                    <a:pt x="139" y="959"/>
                    <a:pt x="139" y="823"/>
                  </a:cubicBezTo>
                  <a:cubicBezTo>
                    <a:pt x="139" y="561"/>
                    <a:pt x="279" y="259"/>
                    <a:pt x="442" y="164"/>
                  </a:cubicBezTo>
                  <a:cubicBezTo>
                    <a:pt x="473" y="147"/>
                    <a:pt x="500" y="140"/>
                    <a:pt x="527" y="140"/>
                  </a:cubicBezTo>
                  <a:close/>
                  <a:moveTo>
                    <a:pt x="527" y="0"/>
                  </a:moveTo>
                  <a:cubicBezTo>
                    <a:pt x="478" y="0"/>
                    <a:pt x="426" y="15"/>
                    <a:pt x="374" y="45"/>
                  </a:cubicBezTo>
                  <a:cubicBezTo>
                    <a:pt x="164" y="167"/>
                    <a:pt x="1" y="507"/>
                    <a:pt x="1" y="823"/>
                  </a:cubicBezTo>
                  <a:cubicBezTo>
                    <a:pt x="1" y="1014"/>
                    <a:pt x="62" y="1160"/>
                    <a:pt x="170" y="1221"/>
                  </a:cubicBezTo>
                  <a:cubicBezTo>
                    <a:pt x="208" y="1242"/>
                    <a:pt x="249" y="1255"/>
                    <a:pt x="289" y="1255"/>
                  </a:cubicBezTo>
                  <a:cubicBezTo>
                    <a:pt x="337" y="1255"/>
                    <a:pt x="391" y="1238"/>
                    <a:pt x="442" y="1207"/>
                  </a:cubicBezTo>
                  <a:cubicBezTo>
                    <a:pt x="568" y="1136"/>
                    <a:pt x="677" y="983"/>
                    <a:pt x="745" y="803"/>
                  </a:cubicBezTo>
                  <a:lnTo>
                    <a:pt x="932" y="864"/>
                  </a:lnTo>
                  <a:cubicBezTo>
                    <a:pt x="939" y="864"/>
                    <a:pt x="946" y="867"/>
                    <a:pt x="952" y="867"/>
                  </a:cubicBezTo>
                  <a:cubicBezTo>
                    <a:pt x="983" y="867"/>
                    <a:pt x="1010" y="847"/>
                    <a:pt x="1021" y="817"/>
                  </a:cubicBezTo>
                  <a:cubicBezTo>
                    <a:pt x="1030" y="779"/>
                    <a:pt x="1010" y="742"/>
                    <a:pt x="972" y="732"/>
                  </a:cubicBezTo>
                  <a:lnTo>
                    <a:pt x="786" y="674"/>
                  </a:lnTo>
                  <a:cubicBezTo>
                    <a:pt x="806" y="592"/>
                    <a:pt x="817" y="511"/>
                    <a:pt x="817" y="432"/>
                  </a:cubicBezTo>
                  <a:cubicBezTo>
                    <a:pt x="817" y="239"/>
                    <a:pt x="755" y="96"/>
                    <a:pt x="646" y="31"/>
                  </a:cubicBezTo>
                  <a:cubicBezTo>
                    <a:pt x="609" y="11"/>
                    <a:pt x="569" y="0"/>
                    <a:pt x="527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7" name="Google Shape;1037;p31">
              <a:extLst>
                <a:ext uri="{FF2B5EF4-FFF2-40B4-BE49-F238E27FC236}">
                  <a16:creationId xmlns:a16="http://schemas.microsoft.com/office/drawing/2014/main" id="{4C48020D-D210-A649-A3DA-03E34B5AA825}"/>
                </a:ext>
              </a:extLst>
            </p:cNvPr>
            <p:cNvSpPr/>
            <p:nvPr/>
          </p:nvSpPr>
          <p:spPr>
            <a:xfrm>
              <a:off x="1965050" y="2512300"/>
              <a:ext cx="1022600" cy="780275"/>
            </a:xfrm>
            <a:custGeom>
              <a:avLst/>
              <a:gdLst/>
              <a:ahLst/>
              <a:cxnLst/>
              <a:rect l="l" t="t" r="r" b="b"/>
              <a:pathLst>
                <a:path w="40904" h="31211" extrusionOk="0">
                  <a:moveTo>
                    <a:pt x="40611" y="0"/>
                  </a:moveTo>
                  <a:cubicBezTo>
                    <a:pt x="40539" y="0"/>
                    <a:pt x="40458" y="24"/>
                    <a:pt x="40373" y="73"/>
                  </a:cubicBezTo>
                  <a:lnTo>
                    <a:pt x="534" y="23073"/>
                  </a:lnTo>
                  <a:cubicBezTo>
                    <a:pt x="238" y="23243"/>
                    <a:pt x="1" y="23654"/>
                    <a:pt x="1" y="23995"/>
                  </a:cubicBezTo>
                  <a:lnTo>
                    <a:pt x="1" y="30831"/>
                  </a:lnTo>
                  <a:cubicBezTo>
                    <a:pt x="1" y="31072"/>
                    <a:pt x="120" y="31210"/>
                    <a:pt x="295" y="31210"/>
                  </a:cubicBezTo>
                  <a:cubicBezTo>
                    <a:pt x="367" y="31210"/>
                    <a:pt x="448" y="31187"/>
                    <a:pt x="534" y="31137"/>
                  </a:cubicBezTo>
                  <a:lnTo>
                    <a:pt x="40373" y="8137"/>
                  </a:lnTo>
                  <a:cubicBezTo>
                    <a:pt x="40665" y="7968"/>
                    <a:pt x="40904" y="7553"/>
                    <a:pt x="40904" y="7216"/>
                  </a:cubicBezTo>
                  <a:lnTo>
                    <a:pt x="40904" y="379"/>
                  </a:lnTo>
                  <a:cubicBezTo>
                    <a:pt x="40904" y="138"/>
                    <a:pt x="40784" y="0"/>
                    <a:pt x="40611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8" name="Google Shape;1038;p31">
              <a:extLst>
                <a:ext uri="{FF2B5EF4-FFF2-40B4-BE49-F238E27FC236}">
                  <a16:creationId xmlns:a16="http://schemas.microsoft.com/office/drawing/2014/main" id="{E559A59A-3B79-BB48-A3A2-86A5BA811783}"/>
                </a:ext>
              </a:extLst>
            </p:cNvPr>
            <p:cNvSpPr/>
            <p:nvPr/>
          </p:nvSpPr>
          <p:spPr>
            <a:xfrm>
              <a:off x="1840350" y="2208375"/>
              <a:ext cx="1496450" cy="2150975"/>
            </a:xfrm>
            <a:custGeom>
              <a:avLst/>
              <a:gdLst/>
              <a:ahLst/>
              <a:cxnLst/>
              <a:rect l="l" t="t" r="r" b="b"/>
              <a:pathLst>
                <a:path w="59858" h="86039" extrusionOk="0">
                  <a:moveTo>
                    <a:pt x="58874" y="1"/>
                  </a:moveTo>
                  <a:cubicBezTo>
                    <a:pt x="58680" y="1"/>
                    <a:pt x="58482" y="45"/>
                    <a:pt x="58327" y="134"/>
                  </a:cubicBezTo>
                  <a:lnTo>
                    <a:pt x="531" y="33500"/>
                  </a:lnTo>
                  <a:cubicBezTo>
                    <a:pt x="239" y="33669"/>
                    <a:pt x="1" y="34081"/>
                    <a:pt x="1" y="34421"/>
                  </a:cubicBezTo>
                  <a:lnTo>
                    <a:pt x="1" y="85020"/>
                  </a:lnTo>
                  <a:cubicBezTo>
                    <a:pt x="1" y="85360"/>
                    <a:pt x="225" y="85765"/>
                    <a:pt x="501" y="85925"/>
                  </a:cubicBezTo>
                  <a:cubicBezTo>
                    <a:pt x="632" y="86001"/>
                    <a:pt x="805" y="86038"/>
                    <a:pt x="983" y="86038"/>
                  </a:cubicBezTo>
                  <a:cubicBezTo>
                    <a:pt x="1177" y="86038"/>
                    <a:pt x="1376" y="85993"/>
                    <a:pt x="1531" y="85904"/>
                  </a:cubicBezTo>
                  <a:lnTo>
                    <a:pt x="59327" y="52538"/>
                  </a:lnTo>
                  <a:cubicBezTo>
                    <a:pt x="59620" y="52369"/>
                    <a:pt x="59857" y="51957"/>
                    <a:pt x="59857" y="51617"/>
                  </a:cubicBezTo>
                  <a:lnTo>
                    <a:pt x="59857" y="1017"/>
                  </a:lnTo>
                  <a:cubicBezTo>
                    <a:pt x="59857" y="678"/>
                    <a:pt x="59633" y="273"/>
                    <a:pt x="59358" y="113"/>
                  </a:cubicBezTo>
                  <a:cubicBezTo>
                    <a:pt x="59226" y="38"/>
                    <a:pt x="59052" y="1"/>
                    <a:pt x="588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9" name="Google Shape;1039;p31">
              <a:extLst>
                <a:ext uri="{FF2B5EF4-FFF2-40B4-BE49-F238E27FC236}">
                  <a16:creationId xmlns:a16="http://schemas.microsoft.com/office/drawing/2014/main" id="{21EA24AF-2EA4-0F49-AA2B-8EF213AEADDE}"/>
                </a:ext>
              </a:extLst>
            </p:cNvPr>
            <p:cNvSpPr/>
            <p:nvPr/>
          </p:nvSpPr>
          <p:spPr>
            <a:xfrm>
              <a:off x="1844275" y="2208350"/>
              <a:ext cx="1492350" cy="861825"/>
            </a:xfrm>
            <a:custGeom>
              <a:avLst/>
              <a:gdLst/>
              <a:ahLst/>
              <a:cxnLst/>
              <a:rect l="l" t="t" r="r" b="b"/>
              <a:pathLst>
                <a:path w="59694" h="34473" extrusionOk="0">
                  <a:moveTo>
                    <a:pt x="58718" y="1"/>
                  </a:moveTo>
                  <a:cubicBezTo>
                    <a:pt x="58523" y="1"/>
                    <a:pt x="58324" y="46"/>
                    <a:pt x="58170" y="135"/>
                  </a:cubicBezTo>
                  <a:lnTo>
                    <a:pt x="374" y="33501"/>
                  </a:lnTo>
                  <a:cubicBezTo>
                    <a:pt x="228" y="33589"/>
                    <a:pt x="99" y="33732"/>
                    <a:pt x="0" y="33898"/>
                  </a:cubicBezTo>
                  <a:lnTo>
                    <a:pt x="997" y="34473"/>
                  </a:lnTo>
                  <a:cubicBezTo>
                    <a:pt x="1095" y="34306"/>
                    <a:pt x="1228" y="34163"/>
                    <a:pt x="1374" y="34075"/>
                  </a:cubicBezTo>
                  <a:lnTo>
                    <a:pt x="59170" y="709"/>
                  </a:lnTo>
                  <a:cubicBezTo>
                    <a:pt x="59255" y="660"/>
                    <a:pt x="59335" y="637"/>
                    <a:pt x="59406" y="637"/>
                  </a:cubicBezTo>
                  <a:cubicBezTo>
                    <a:pt x="59558" y="637"/>
                    <a:pt x="59668" y="743"/>
                    <a:pt x="59694" y="930"/>
                  </a:cubicBezTo>
                  <a:cubicBezTo>
                    <a:pt x="59664" y="610"/>
                    <a:pt x="59456" y="264"/>
                    <a:pt x="59201" y="114"/>
                  </a:cubicBezTo>
                  <a:cubicBezTo>
                    <a:pt x="59070" y="38"/>
                    <a:pt x="58896" y="1"/>
                    <a:pt x="58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0" name="Google Shape;1040;p31">
              <a:extLst>
                <a:ext uri="{FF2B5EF4-FFF2-40B4-BE49-F238E27FC236}">
                  <a16:creationId xmlns:a16="http://schemas.microsoft.com/office/drawing/2014/main" id="{C8F53848-257E-074D-A317-218AB31DECD6}"/>
                </a:ext>
              </a:extLst>
            </p:cNvPr>
            <p:cNvSpPr/>
            <p:nvPr/>
          </p:nvSpPr>
          <p:spPr>
            <a:xfrm>
              <a:off x="1840350" y="3226275"/>
              <a:ext cx="35725" cy="1133050"/>
            </a:xfrm>
            <a:custGeom>
              <a:avLst/>
              <a:gdLst/>
              <a:ahLst/>
              <a:cxnLst/>
              <a:rect l="l" t="t" r="r" b="b"/>
              <a:pathLst>
                <a:path w="1429" h="45322" extrusionOk="0">
                  <a:moveTo>
                    <a:pt x="1429" y="45236"/>
                  </a:moveTo>
                  <a:cubicBezTo>
                    <a:pt x="1425" y="45236"/>
                    <a:pt x="1421" y="45238"/>
                    <a:pt x="1417" y="45240"/>
                  </a:cubicBezTo>
                  <a:lnTo>
                    <a:pt x="1417" y="45240"/>
                  </a:lnTo>
                  <a:cubicBezTo>
                    <a:pt x="1421" y="45239"/>
                    <a:pt x="1425" y="45237"/>
                    <a:pt x="1429" y="45236"/>
                  </a:cubicBezTo>
                  <a:close/>
                  <a:moveTo>
                    <a:pt x="1" y="1"/>
                  </a:moveTo>
                  <a:lnTo>
                    <a:pt x="1" y="44307"/>
                  </a:lnTo>
                  <a:cubicBezTo>
                    <a:pt x="1" y="44644"/>
                    <a:pt x="222" y="45049"/>
                    <a:pt x="501" y="45209"/>
                  </a:cubicBezTo>
                  <a:cubicBezTo>
                    <a:pt x="631" y="45284"/>
                    <a:pt x="804" y="45321"/>
                    <a:pt x="979" y="45321"/>
                  </a:cubicBezTo>
                  <a:cubicBezTo>
                    <a:pt x="1024" y="45321"/>
                    <a:pt x="1069" y="45319"/>
                    <a:pt x="1113" y="45314"/>
                  </a:cubicBezTo>
                  <a:cubicBezTo>
                    <a:pt x="1140" y="45311"/>
                    <a:pt x="1170" y="45307"/>
                    <a:pt x="1194" y="45300"/>
                  </a:cubicBezTo>
                  <a:cubicBezTo>
                    <a:pt x="1211" y="45300"/>
                    <a:pt x="1228" y="45297"/>
                    <a:pt x="1242" y="45290"/>
                  </a:cubicBezTo>
                  <a:cubicBezTo>
                    <a:pt x="1269" y="45290"/>
                    <a:pt x="1292" y="45280"/>
                    <a:pt x="1317" y="45273"/>
                  </a:cubicBezTo>
                  <a:cubicBezTo>
                    <a:pt x="1330" y="45273"/>
                    <a:pt x="1344" y="45266"/>
                    <a:pt x="1354" y="45263"/>
                  </a:cubicBezTo>
                  <a:cubicBezTo>
                    <a:pt x="1374" y="45256"/>
                    <a:pt x="1391" y="45253"/>
                    <a:pt x="1408" y="45242"/>
                  </a:cubicBezTo>
                  <a:cubicBezTo>
                    <a:pt x="1411" y="45242"/>
                    <a:pt x="1414" y="45241"/>
                    <a:pt x="1417" y="45240"/>
                  </a:cubicBezTo>
                  <a:lnTo>
                    <a:pt x="1417" y="45240"/>
                  </a:lnTo>
                  <a:cubicBezTo>
                    <a:pt x="1404" y="45244"/>
                    <a:pt x="1391" y="45246"/>
                    <a:pt x="1378" y="45250"/>
                  </a:cubicBezTo>
                  <a:cubicBezTo>
                    <a:pt x="1374" y="45253"/>
                    <a:pt x="1371" y="45253"/>
                    <a:pt x="1364" y="45253"/>
                  </a:cubicBezTo>
                  <a:cubicBezTo>
                    <a:pt x="1341" y="45259"/>
                    <a:pt x="1320" y="45263"/>
                    <a:pt x="1292" y="45263"/>
                  </a:cubicBezTo>
                  <a:cubicBezTo>
                    <a:pt x="1119" y="45263"/>
                    <a:pt x="1000" y="45120"/>
                    <a:pt x="1000" y="44882"/>
                  </a:cubicBezTo>
                  <a:lnTo>
                    <a:pt x="1000" y="5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1" name="Google Shape;1041;p31">
              <a:extLst>
                <a:ext uri="{FF2B5EF4-FFF2-40B4-BE49-F238E27FC236}">
                  <a16:creationId xmlns:a16="http://schemas.microsoft.com/office/drawing/2014/main" id="{70F104DB-27BF-4D4A-944D-C2D7DF1246AA}"/>
                </a:ext>
              </a:extLst>
            </p:cNvPr>
            <p:cNvSpPr/>
            <p:nvPr/>
          </p:nvSpPr>
          <p:spPr>
            <a:xfrm>
              <a:off x="1865350" y="2304775"/>
              <a:ext cx="1471450" cy="2053025"/>
            </a:xfrm>
            <a:custGeom>
              <a:avLst/>
              <a:gdLst/>
              <a:ahLst/>
              <a:cxnLst/>
              <a:rect l="l" t="t" r="r" b="b"/>
              <a:pathLst>
                <a:path w="58858" h="82121" extrusionOk="0">
                  <a:moveTo>
                    <a:pt x="58857" y="0"/>
                  </a:moveTo>
                  <a:lnTo>
                    <a:pt x="16493" y="24458"/>
                  </a:lnTo>
                  <a:cubicBezTo>
                    <a:pt x="16480" y="24466"/>
                    <a:pt x="16467" y="24469"/>
                    <a:pt x="16453" y="24469"/>
                  </a:cubicBezTo>
                  <a:cubicBezTo>
                    <a:pt x="16303" y="24469"/>
                    <a:pt x="16077" y="24074"/>
                    <a:pt x="15853" y="23677"/>
                  </a:cubicBezTo>
                  <a:cubicBezTo>
                    <a:pt x="15627" y="23282"/>
                    <a:pt x="15402" y="22884"/>
                    <a:pt x="15252" y="22884"/>
                  </a:cubicBezTo>
                  <a:cubicBezTo>
                    <a:pt x="15237" y="22884"/>
                    <a:pt x="15224" y="22888"/>
                    <a:pt x="15211" y="22895"/>
                  </a:cubicBezTo>
                  <a:lnTo>
                    <a:pt x="2526" y="30218"/>
                  </a:lnTo>
                  <a:cubicBezTo>
                    <a:pt x="2230" y="30388"/>
                    <a:pt x="1755" y="32969"/>
                    <a:pt x="1462" y="33138"/>
                  </a:cubicBezTo>
                  <a:lnTo>
                    <a:pt x="0" y="33981"/>
                  </a:lnTo>
                  <a:lnTo>
                    <a:pt x="0" y="81742"/>
                  </a:lnTo>
                  <a:cubicBezTo>
                    <a:pt x="0" y="81981"/>
                    <a:pt x="121" y="82121"/>
                    <a:pt x="295" y="82121"/>
                  </a:cubicBezTo>
                  <a:cubicBezTo>
                    <a:pt x="366" y="82121"/>
                    <a:pt x="446" y="82098"/>
                    <a:pt x="531" y="82048"/>
                  </a:cubicBezTo>
                  <a:lnTo>
                    <a:pt x="58327" y="48682"/>
                  </a:lnTo>
                  <a:cubicBezTo>
                    <a:pt x="58620" y="48513"/>
                    <a:pt x="58857" y="48097"/>
                    <a:pt x="58857" y="47761"/>
                  </a:cubicBezTo>
                  <a:lnTo>
                    <a:pt x="58857" y="3458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2" name="Google Shape;1042;p31">
              <a:extLst>
                <a:ext uri="{FF2B5EF4-FFF2-40B4-BE49-F238E27FC236}">
                  <a16:creationId xmlns:a16="http://schemas.microsoft.com/office/drawing/2014/main" id="{1D8EE43E-CDF8-F446-8E7A-CBE54D3A94EA}"/>
                </a:ext>
              </a:extLst>
            </p:cNvPr>
            <p:cNvSpPr/>
            <p:nvPr/>
          </p:nvSpPr>
          <p:spPr>
            <a:xfrm>
              <a:off x="1865350" y="2304775"/>
              <a:ext cx="1471450" cy="936000"/>
            </a:xfrm>
            <a:custGeom>
              <a:avLst/>
              <a:gdLst/>
              <a:ahLst/>
              <a:cxnLst/>
              <a:rect l="l" t="t" r="r" b="b"/>
              <a:pathLst>
                <a:path w="58858" h="37440" extrusionOk="0">
                  <a:moveTo>
                    <a:pt x="58857" y="0"/>
                  </a:moveTo>
                  <a:lnTo>
                    <a:pt x="16958" y="24190"/>
                  </a:lnTo>
                  <a:cubicBezTo>
                    <a:pt x="16878" y="24237"/>
                    <a:pt x="16813" y="24258"/>
                    <a:pt x="16758" y="24258"/>
                  </a:cubicBezTo>
                  <a:cubicBezTo>
                    <a:pt x="16613" y="24258"/>
                    <a:pt x="16536" y="24111"/>
                    <a:pt x="16415" y="23901"/>
                  </a:cubicBezTo>
                  <a:lnTo>
                    <a:pt x="15963" y="23079"/>
                  </a:lnTo>
                  <a:cubicBezTo>
                    <a:pt x="15833" y="22864"/>
                    <a:pt x="15700" y="22779"/>
                    <a:pt x="15554" y="22779"/>
                  </a:cubicBezTo>
                  <a:cubicBezTo>
                    <a:pt x="15448" y="22779"/>
                    <a:pt x="15335" y="22823"/>
                    <a:pt x="15211" y="22895"/>
                  </a:cubicBezTo>
                  <a:lnTo>
                    <a:pt x="2526" y="30218"/>
                  </a:lnTo>
                  <a:cubicBezTo>
                    <a:pt x="2230" y="30388"/>
                    <a:pt x="2112" y="30694"/>
                    <a:pt x="1993" y="31139"/>
                  </a:cubicBezTo>
                  <a:lnTo>
                    <a:pt x="1622" y="32428"/>
                  </a:lnTo>
                  <a:cubicBezTo>
                    <a:pt x="1483" y="32921"/>
                    <a:pt x="1384" y="33179"/>
                    <a:pt x="1092" y="33349"/>
                  </a:cubicBezTo>
                  <a:lnTo>
                    <a:pt x="0" y="33981"/>
                  </a:lnTo>
                  <a:lnTo>
                    <a:pt x="0" y="37439"/>
                  </a:lnTo>
                  <a:lnTo>
                    <a:pt x="58857" y="3458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" name="Google Shape;1043;p31">
              <a:extLst>
                <a:ext uri="{FF2B5EF4-FFF2-40B4-BE49-F238E27FC236}">
                  <a16:creationId xmlns:a16="http://schemas.microsoft.com/office/drawing/2014/main" id="{B3920FE5-3CC8-7D40-8E3D-4612B13DF269}"/>
                </a:ext>
              </a:extLst>
            </p:cNvPr>
            <p:cNvSpPr/>
            <p:nvPr/>
          </p:nvSpPr>
          <p:spPr>
            <a:xfrm>
              <a:off x="3257725" y="2276050"/>
              <a:ext cx="33450" cy="43200"/>
            </a:xfrm>
            <a:custGeom>
              <a:avLst/>
              <a:gdLst/>
              <a:ahLst/>
              <a:cxnLst/>
              <a:rect l="l" t="t" r="r" b="b"/>
              <a:pathLst>
                <a:path w="1338" h="1728" extrusionOk="0">
                  <a:moveTo>
                    <a:pt x="967" y="0"/>
                  </a:moveTo>
                  <a:cubicBezTo>
                    <a:pt x="877" y="0"/>
                    <a:pt x="775" y="30"/>
                    <a:pt x="667" y="92"/>
                  </a:cubicBezTo>
                  <a:cubicBezTo>
                    <a:pt x="300" y="303"/>
                    <a:pt x="1" y="823"/>
                    <a:pt x="1" y="1248"/>
                  </a:cubicBezTo>
                  <a:cubicBezTo>
                    <a:pt x="1" y="1552"/>
                    <a:pt x="151" y="1727"/>
                    <a:pt x="370" y="1727"/>
                  </a:cubicBezTo>
                  <a:cubicBezTo>
                    <a:pt x="459" y="1727"/>
                    <a:pt x="560" y="1698"/>
                    <a:pt x="667" y="1635"/>
                  </a:cubicBezTo>
                  <a:cubicBezTo>
                    <a:pt x="1038" y="1422"/>
                    <a:pt x="1337" y="904"/>
                    <a:pt x="1337" y="476"/>
                  </a:cubicBezTo>
                  <a:cubicBezTo>
                    <a:pt x="1337" y="175"/>
                    <a:pt x="1187" y="0"/>
                    <a:pt x="9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" name="Google Shape;1044;p31">
              <a:extLst>
                <a:ext uri="{FF2B5EF4-FFF2-40B4-BE49-F238E27FC236}">
                  <a16:creationId xmlns:a16="http://schemas.microsoft.com/office/drawing/2014/main" id="{D0987AB0-E413-DF4D-A860-9DCAB0B2368F}"/>
                </a:ext>
              </a:extLst>
            </p:cNvPr>
            <p:cNvSpPr/>
            <p:nvPr/>
          </p:nvSpPr>
          <p:spPr>
            <a:xfrm>
              <a:off x="3197475" y="2310725"/>
              <a:ext cx="33500" cy="43250"/>
            </a:xfrm>
            <a:custGeom>
              <a:avLst/>
              <a:gdLst/>
              <a:ahLst/>
              <a:cxnLst/>
              <a:rect l="l" t="t" r="r" b="b"/>
              <a:pathLst>
                <a:path w="1340" h="1730" extrusionOk="0">
                  <a:moveTo>
                    <a:pt x="970" y="1"/>
                  </a:moveTo>
                  <a:cubicBezTo>
                    <a:pt x="880" y="1"/>
                    <a:pt x="778" y="30"/>
                    <a:pt x="670" y="93"/>
                  </a:cubicBezTo>
                  <a:cubicBezTo>
                    <a:pt x="300" y="306"/>
                    <a:pt x="0" y="823"/>
                    <a:pt x="0" y="1251"/>
                  </a:cubicBezTo>
                  <a:cubicBezTo>
                    <a:pt x="0" y="1555"/>
                    <a:pt x="151" y="1729"/>
                    <a:pt x="371" y="1729"/>
                  </a:cubicBezTo>
                  <a:cubicBezTo>
                    <a:pt x="461" y="1729"/>
                    <a:pt x="563" y="1700"/>
                    <a:pt x="670" y="1639"/>
                  </a:cubicBezTo>
                  <a:cubicBezTo>
                    <a:pt x="1041" y="1425"/>
                    <a:pt x="1340" y="904"/>
                    <a:pt x="1340" y="480"/>
                  </a:cubicBezTo>
                  <a:cubicBezTo>
                    <a:pt x="1340" y="176"/>
                    <a:pt x="1189" y="1"/>
                    <a:pt x="9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" name="Google Shape;1045;p31">
              <a:extLst>
                <a:ext uri="{FF2B5EF4-FFF2-40B4-BE49-F238E27FC236}">
                  <a16:creationId xmlns:a16="http://schemas.microsoft.com/office/drawing/2014/main" id="{C2706D00-8DFD-E946-A4DC-0CFA34D394E8}"/>
                </a:ext>
              </a:extLst>
            </p:cNvPr>
            <p:cNvSpPr/>
            <p:nvPr/>
          </p:nvSpPr>
          <p:spPr>
            <a:xfrm>
              <a:off x="3137200" y="2345475"/>
              <a:ext cx="33525" cy="43200"/>
            </a:xfrm>
            <a:custGeom>
              <a:avLst/>
              <a:gdLst/>
              <a:ahLst/>
              <a:cxnLst/>
              <a:rect l="l" t="t" r="r" b="b"/>
              <a:pathLst>
                <a:path w="1341" h="1728" extrusionOk="0">
                  <a:moveTo>
                    <a:pt x="971" y="1"/>
                  </a:moveTo>
                  <a:cubicBezTo>
                    <a:pt x="881" y="1"/>
                    <a:pt x="779" y="30"/>
                    <a:pt x="671" y="93"/>
                  </a:cubicBezTo>
                  <a:cubicBezTo>
                    <a:pt x="304" y="303"/>
                    <a:pt x="1" y="824"/>
                    <a:pt x="1" y="1252"/>
                  </a:cubicBezTo>
                  <a:cubicBezTo>
                    <a:pt x="1" y="1553"/>
                    <a:pt x="153" y="1728"/>
                    <a:pt x="372" y="1728"/>
                  </a:cubicBezTo>
                  <a:cubicBezTo>
                    <a:pt x="462" y="1728"/>
                    <a:pt x="564" y="1698"/>
                    <a:pt x="671" y="1636"/>
                  </a:cubicBezTo>
                  <a:cubicBezTo>
                    <a:pt x="1041" y="1422"/>
                    <a:pt x="1341" y="906"/>
                    <a:pt x="1341" y="477"/>
                  </a:cubicBezTo>
                  <a:cubicBezTo>
                    <a:pt x="1341" y="176"/>
                    <a:pt x="1190" y="1"/>
                    <a:pt x="9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6" name="Google Shape;1046;p31">
              <a:extLst>
                <a:ext uri="{FF2B5EF4-FFF2-40B4-BE49-F238E27FC236}">
                  <a16:creationId xmlns:a16="http://schemas.microsoft.com/office/drawing/2014/main" id="{BB74EC84-571E-F642-A845-B16A460CEA1E}"/>
                </a:ext>
              </a:extLst>
            </p:cNvPr>
            <p:cNvSpPr/>
            <p:nvPr/>
          </p:nvSpPr>
          <p:spPr>
            <a:xfrm>
              <a:off x="1899275" y="3153200"/>
              <a:ext cx="28750" cy="36075"/>
            </a:xfrm>
            <a:custGeom>
              <a:avLst/>
              <a:gdLst/>
              <a:ahLst/>
              <a:cxnLst/>
              <a:rect l="l" t="t" r="r" b="b"/>
              <a:pathLst>
                <a:path w="1150" h="1443" extrusionOk="0">
                  <a:moveTo>
                    <a:pt x="544" y="0"/>
                  </a:moveTo>
                  <a:cubicBezTo>
                    <a:pt x="523" y="0"/>
                    <a:pt x="496" y="24"/>
                    <a:pt x="476" y="58"/>
                  </a:cubicBezTo>
                  <a:lnTo>
                    <a:pt x="24" y="932"/>
                  </a:lnTo>
                  <a:lnTo>
                    <a:pt x="24" y="935"/>
                  </a:lnTo>
                  <a:cubicBezTo>
                    <a:pt x="17" y="945"/>
                    <a:pt x="13" y="956"/>
                    <a:pt x="10" y="966"/>
                  </a:cubicBezTo>
                  <a:cubicBezTo>
                    <a:pt x="10" y="970"/>
                    <a:pt x="7" y="973"/>
                    <a:pt x="7" y="976"/>
                  </a:cubicBezTo>
                  <a:cubicBezTo>
                    <a:pt x="3" y="993"/>
                    <a:pt x="0" y="1006"/>
                    <a:pt x="0" y="1020"/>
                  </a:cubicBezTo>
                  <a:cubicBezTo>
                    <a:pt x="0" y="1037"/>
                    <a:pt x="3" y="1047"/>
                    <a:pt x="7" y="1061"/>
                  </a:cubicBezTo>
                  <a:lnTo>
                    <a:pt x="10" y="1064"/>
                  </a:lnTo>
                  <a:cubicBezTo>
                    <a:pt x="13" y="1075"/>
                    <a:pt x="17" y="1081"/>
                    <a:pt x="24" y="1085"/>
                  </a:cubicBezTo>
                  <a:lnTo>
                    <a:pt x="476" y="1435"/>
                  </a:lnTo>
                  <a:cubicBezTo>
                    <a:pt x="482" y="1439"/>
                    <a:pt x="490" y="1442"/>
                    <a:pt x="496" y="1442"/>
                  </a:cubicBezTo>
                  <a:cubicBezTo>
                    <a:pt x="506" y="1442"/>
                    <a:pt x="513" y="1439"/>
                    <a:pt x="520" y="1435"/>
                  </a:cubicBezTo>
                  <a:cubicBezTo>
                    <a:pt x="540" y="1425"/>
                    <a:pt x="558" y="1401"/>
                    <a:pt x="571" y="1370"/>
                  </a:cubicBezTo>
                  <a:cubicBezTo>
                    <a:pt x="595" y="1312"/>
                    <a:pt x="592" y="1248"/>
                    <a:pt x="564" y="1227"/>
                  </a:cubicBezTo>
                  <a:lnTo>
                    <a:pt x="248" y="983"/>
                  </a:lnTo>
                  <a:lnTo>
                    <a:pt x="1081" y="500"/>
                  </a:lnTo>
                  <a:cubicBezTo>
                    <a:pt x="1118" y="480"/>
                    <a:pt x="1149" y="415"/>
                    <a:pt x="1149" y="358"/>
                  </a:cubicBezTo>
                  <a:cubicBezTo>
                    <a:pt x="1149" y="313"/>
                    <a:pt x="1132" y="286"/>
                    <a:pt x="1105" y="286"/>
                  </a:cubicBezTo>
                  <a:cubicBezTo>
                    <a:pt x="1098" y="286"/>
                    <a:pt x="1091" y="289"/>
                    <a:pt x="1081" y="292"/>
                  </a:cubicBezTo>
                  <a:lnTo>
                    <a:pt x="248" y="775"/>
                  </a:lnTo>
                  <a:lnTo>
                    <a:pt x="564" y="163"/>
                  </a:lnTo>
                  <a:cubicBezTo>
                    <a:pt x="592" y="109"/>
                    <a:pt x="595" y="44"/>
                    <a:pt x="571" y="14"/>
                  </a:cubicBezTo>
                  <a:cubicBezTo>
                    <a:pt x="564" y="7"/>
                    <a:pt x="554" y="0"/>
                    <a:pt x="544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7" name="Google Shape;1047;p31">
              <a:extLst>
                <a:ext uri="{FF2B5EF4-FFF2-40B4-BE49-F238E27FC236}">
                  <a16:creationId xmlns:a16="http://schemas.microsoft.com/office/drawing/2014/main" id="{677DFCF1-D143-E142-9122-5C0BCA34E619}"/>
                </a:ext>
              </a:extLst>
            </p:cNvPr>
            <p:cNvSpPr/>
            <p:nvPr/>
          </p:nvSpPr>
          <p:spPr>
            <a:xfrm>
              <a:off x="1942100" y="3126950"/>
              <a:ext cx="28675" cy="36050"/>
            </a:xfrm>
            <a:custGeom>
              <a:avLst/>
              <a:gdLst/>
              <a:ahLst/>
              <a:cxnLst/>
              <a:rect l="l" t="t" r="r" b="b"/>
              <a:pathLst>
                <a:path w="1147" h="1442" extrusionOk="0">
                  <a:moveTo>
                    <a:pt x="649" y="0"/>
                  </a:moveTo>
                  <a:cubicBezTo>
                    <a:pt x="626" y="0"/>
                    <a:pt x="596" y="27"/>
                    <a:pt x="575" y="71"/>
                  </a:cubicBezTo>
                  <a:cubicBezTo>
                    <a:pt x="551" y="129"/>
                    <a:pt x="555" y="194"/>
                    <a:pt x="582" y="214"/>
                  </a:cubicBezTo>
                  <a:lnTo>
                    <a:pt x="902" y="459"/>
                  </a:lnTo>
                  <a:lnTo>
                    <a:pt x="65" y="942"/>
                  </a:lnTo>
                  <a:cubicBezTo>
                    <a:pt x="28" y="962"/>
                    <a:pt x="1" y="1027"/>
                    <a:pt x="1" y="1085"/>
                  </a:cubicBezTo>
                  <a:cubicBezTo>
                    <a:pt x="1" y="1129"/>
                    <a:pt x="17" y="1156"/>
                    <a:pt x="42" y="1156"/>
                  </a:cubicBezTo>
                  <a:cubicBezTo>
                    <a:pt x="48" y="1156"/>
                    <a:pt x="58" y="1152"/>
                    <a:pt x="65" y="1149"/>
                  </a:cubicBezTo>
                  <a:lnTo>
                    <a:pt x="902" y="666"/>
                  </a:lnTo>
                  <a:lnTo>
                    <a:pt x="582" y="1278"/>
                  </a:lnTo>
                  <a:cubicBezTo>
                    <a:pt x="555" y="1333"/>
                    <a:pt x="551" y="1400"/>
                    <a:pt x="575" y="1428"/>
                  </a:cubicBezTo>
                  <a:cubicBezTo>
                    <a:pt x="585" y="1438"/>
                    <a:pt x="592" y="1441"/>
                    <a:pt x="602" y="1441"/>
                  </a:cubicBezTo>
                  <a:cubicBezTo>
                    <a:pt x="609" y="1441"/>
                    <a:pt x="619" y="1438"/>
                    <a:pt x="626" y="1435"/>
                  </a:cubicBezTo>
                  <a:cubicBezTo>
                    <a:pt x="643" y="1424"/>
                    <a:pt x="657" y="1408"/>
                    <a:pt x="670" y="1383"/>
                  </a:cubicBezTo>
                  <a:lnTo>
                    <a:pt x="1123" y="513"/>
                  </a:lnTo>
                  <a:lnTo>
                    <a:pt x="1126" y="510"/>
                  </a:lnTo>
                  <a:cubicBezTo>
                    <a:pt x="1129" y="499"/>
                    <a:pt x="1132" y="490"/>
                    <a:pt x="1136" y="476"/>
                  </a:cubicBezTo>
                  <a:cubicBezTo>
                    <a:pt x="1139" y="473"/>
                    <a:pt x="1139" y="469"/>
                    <a:pt x="1139" y="465"/>
                  </a:cubicBezTo>
                  <a:cubicBezTo>
                    <a:pt x="1143" y="452"/>
                    <a:pt x="1146" y="435"/>
                    <a:pt x="1146" y="421"/>
                  </a:cubicBezTo>
                  <a:cubicBezTo>
                    <a:pt x="1146" y="408"/>
                    <a:pt x="1143" y="394"/>
                    <a:pt x="1139" y="384"/>
                  </a:cubicBezTo>
                  <a:cubicBezTo>
                    <a:pt x="1139" y="380"/>
                    <a:pt x="1139" y="377"/>
                    <a:pt x="1136" y="377"/>
                  </a:cubicBezTo>
                  <a:cubicBezTo>
                    <a:pt x="1132" y="371"/>
                    <a:pt x="1129" y="363"/>
                    <a:pt x="1126" y="357"/>
                  </a:cubicBezTo>
                  <a:lnTo>
                    <a:pt x="1123" y="357"/>
                  </a:lnTo>
                  <a:lnTo>
                    <a:pt x="670" y="10"/>
                  </a:lnTo>
                  <a:cubicBezTo>
                    <a:pt x="663" y="3"/>
                    <a:pt x="657" y="0"/>
                    <a:pt x="649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8" name="Google Shape;1048;p31">
              <a:extLst>
                <a:ext uri="{FF2B5EF4-FFF2-40B4-BE49-F238E27FC236}">
                  <a16:creationId xmlns:a16="http://schemas.microsoft.com/office/drawing/2014/main" id="{BD10661D-8513-3543-8AD5-F161633C7FF7}"/>
                </a:ext>
              </a:extLst>
            </p:cNvPr>
            <p:cNvSpPr/>
            <p:nvPr/>
          </p:nvSpPr>
          <p:spPr>
            <a:xfrm>
              <a:off x="1987650" y="3089525"/>
              <a:ext cx="25875" cy="51625"/>
            </a:xfrm>
            <a:custGeom>
              <a:avLst/>
              <a:gdLst/>
              <a:ahLst/>
              <a:cxnLst/>
              <a:rect l="l" t="t" r="r" b="b"/>
              <a:pathLst>
                <a:path w="1035" h="2065" extrusionOk="0">
                  <a:moveTo>
                    <a:pt x="956" y="1"/>
                  </a:moveTo>
                  <a:cubicBezTo>
                    <a:pt x="942" y="1"/>
                    <a:pt x="922" y="15"/>
                    <a:pt x="912" y="45"/>
                  </a:cubicBezTo>
                  <a:lnTo>
                    <a:pt x="796" y="324"/>
                  </a:lnTo>
                  <a:lnTo>
                    <a:pt x="765" y="324"/>
                  </a:lnTo>
                  <a:cubicBezTo>
                    <a:pt x="578" y="324"/>
                    <a:pt x="357" y="511"/>
                    <a:pt x="205" y="830"/>
                  </a:cubicBezTo>
                  <a:cubicBezTo>
                    <a:pt x="1" y="1269"/>
                    <a:pt x="1" y="1789"/>
                    <a:pt x="205" y="1987"/>
                  </a:cubicBezTo>
                  <a:cubicBezTo>
                    <a:pt x="263" y="2041"/>
                    <a:pt x="324" y="2064"/>
                    <a:pt x="395" y="2064"/>
                  </a:cubicBezTo>
                  <a:cubicBezTo>
                    <a:pt x="453" y="2064"/>
                    <a:pt x="517" y="2044"/>
                    <a:pt x="582" y="2010"/>
                  </a:cubicBezTo>
                  <a:cubicBezTo>
                    <a:pt x="718" y="1932"/>
                    <a:pt x="854" y="1772"/>
                    <a:pt x="956" y="1554"/>
                  </a:cubicBezTo>
                  <a:cubicBezTo>
                    <a:pt x="983" y="1497"/>
                    <a:pt x="983" y="1432"/>
                    <a:pt x="956" y="1408"/>
                  </a:cubicBezTo>
                  <a:cubicBezTo>
                    <a:pt x="949" y="1402"/>
                    <a:pt x="939" y="1398"/>
                    <a:pt x="933" y="1398"/>
                  </a:cubicBezTo>
                  <a:cubicBezTo>
                    <a:pt x="908" y="1398"/>
                    <a:pt x="881" y="1422"/>
                    <a:pt x="861" y="1463"/>
                  </a:cubicBezTo>
                  <a:cubicBezTo>
                    <a:pt x="749" y="1701"/>
                    <a:pt x="582" y="1844"/>
                    <a:pt x="443" y="1844"/>
                  </a:cubicBezTo>
                  <a:cubicBezTo>
                    <a:pt x="388" y="1844"/>
                    <a:pt x="341" y="1827"/>
                    <a:pt x="300" y="1786"/>
                  </a:cubicBezTo>
                  <a:cubicBezTo>
                    <a:pt x="147" y="1636"/>
                    <a:pt x="147" y="1248"/>
                    <a:pt x="300" y="922"/>
                  </a:cubicBezTo>
                  <a:cubicBezTo>
                    <a:pt x="412" y="691"/>
                    <a:pt x="569" y="551"/>
                    <a:pt x="708" y="545"/>
                  </a:cubicBezTo>
                  <a:lnTo>
                    <a:pt x="708" y="545"/>
                  </a:lnTo>
                  <a:lnTo>
                    <a:pt x="619" y="755"/>
                  </a:lnTo>
                  <a:cubicBezTo>
                    <a:pt x="602" y="799"/>
                    <a:pt x="613" y="844"/>
                    <a:pt x="636" y="844"/>
                  </a:cubicBezTo>
                  <a:cubicBezTo>
                    <a:pt x="643" y="844"/>
                    <a:pt x="647" y="840"/>
                    <a:pt x="654" y="837"/>
                  </a:cubicBezTo>
                  <a:lnTo>
                    <a:pt x="994" y="616"/>
                  </a:lnTo>
                  <a:cubicBezTo>
                    <a:pt x="1017" y="600"/>
                    <a:pt x="1035" y="559"/>
                    <a:pt x="1030" y="521"/>
                  </a:cubicBezTo>
                  <a:lnTo>
                    <a:pt x="983" y="35"/>
                  </a:lnTo>
                  <a:cubicBezTo>
                    <a:pt x="980" y="11"/>
                    <a:pt x="969" y="1"/>
                    <a:pt x="956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9" name="Google Shape;1049;p31">
              <a:extLst>
                <a:ext uri="{FF2B5EF4-FFF2-40B4-BE49-F238E27FC236}">
                  <a16:creationId xmlns:a16="http://schemas.microsoft.com/office/drawing/2014/main" id="{5A154B6D-C804-6648-AC67-550060437276}"/>
                </a:ext>
              </a:extLst>
            </p:cNvPr>
            <p:cNvSpPr/>
            <p:nvPr/>
          </p:nvSpPr>
          <p:spPr>
            <a:xfrm>
              <a:off x="2221475" y="2895150"/>
              <a:ext cx="23575" cy="46700"/>
            </a:xfrm>
            <a:custGeom>
              <a:avLst/>
              <a:gdLst/>
              <a:ahLst/>
              <a:cxnLst/>
              <a:rect l="l" t="t" r="r" b="b"/>
              <a:pathLst>
                <a:path w="943" h="1868" extrusionOk="0">
                  <a:moveTo>
                    <a:pt x="874" y="0"/>
                  </a:moveTo>
                  <a:cubicBezTo>
                    <a:pt x="841" y="0"/>
                    <a:pt x="803" y="31"/>
                    <a:pt x="775" y="89"/>
                  </a:cubicBezTo>
                  <a:lnTo>
                    <a:pt x="469" y="732"/>
                  </a:lnTo>
                  <a:lnTo>
                    <a:pt x="167" y="439"/>
                  </a:lnTo>
                  <a:cubicBezTo>
                    <a:pt x="157" y="432"/>
                    <a:pt x="147" y="426"/>
                    <a:pt x="133" y="426"/>
                  </a:cubicBezTo>
                  <a:cubicBezTo>
                    <a:pt x="102" y="426"/>
                    <a:pt x="61" y="460"/>
                    <a:pt x="38" y="514"/>
                  </a:cubicBezTo>
                  <a:cubicBezTo>
                    <a:pt x="0" y="592"/>
                    <a:pt x="0" y="680"/>
                    <a:pt x="38" y="714"/>
                  </a:cubicBezTo>
                  <a:lnTo>
                    <a:pt x="340" y="1007"/>
                  </a:lnTo>
                  <a:lnTo>
                    <a:pt x="38" y="1653"/>
                  </a:lnTo>
                  <a:cubicBezTo>
                    <a:pt x="0" y="1728"/>
                    <a:pt x="0" y="1819"/>
                    <a:pt x="38" y="1853"/>
                  </a:cubicBezTo>
                  <a:cubicBezTo>
                    <a:pt x="45" y="1863"/>
                    <a:pt x="58" y="1867"/>
                    <a:pt x="69" y="1867"/>
                  </a:cubicBezTo>
                  <a:cubicBezTo>
                    <a:pt x="79" y="1867"/>
                    <a:pt x="92" y="1863"/>
                    <a:pt x="102" y="1857"/>
                  </a:cubicBezTo>
                  <a:cubicBezTo>
                    <a:pt x="127" y="1843"/>
                    <a:pt x="150" y="1816"/>
                    <a:pt x="167" y="1778"/>
                  </a:cubicBezTo>
                  <a:lnTo>
                    <a:pt x="469" y="1133"/>
                  </a:lnTo>
                  <a:lnTo>
                    <a:pt x="775" y="1425"/>
                  </a:lnTo>
                  <a:cubicBezTo>
                    <a:pt x="786" y="1435"/>
                    <a:pt x="796" y="1439"/>
                    <a:pt x="810" y="1439"/>
                  </a:cubicBezTo>
                  <a:cubicBezTo>
                    <a:pt x="820" y="1439"/>
                    <a:pt x="830" y="1439"/>
                    <a:pt x="841" y="1432"/>
                  </a:cubicBezTo>
                  <a:cubicBezTo>
                    <a:pt x="864" y="1419"/>
                    <a:pt x="888" y="1391"/>
                    <a:pt x="905" y="1350"/>
                  </a:cubicBezTo>
                  <a:cubicBezTo>
                    <a:pt x="943" y="1276"/>
                    <a:pt x="943" y="1187"/>
                    <a:pt x="905" y="1149"/>
                  </a:cubicBezTo>
                  <a:lnTo>
                    <a:pt x="602" y="857"/>
                  </a:lnTo>
                  <a:lnTo>
                    <a:pt x="905" y="215"/>
                  </a:lnTo>
                  <a:cubicBezTo>
                    <a:pt x="943" y="137"/>
                    <a:pt x="943" y="48"/>
                    <a:pt x="905" y="14"/>
                  </a:cubicBezTo>
                  <a:cubicBezTo>
                    <a:pt x="894" y="4"/>
                    <a:pt x="885" y="0"/>
                    <a:pt x="874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" name="Google Shape;1050;p31">
              <a:extLst>
                <a:ext uri="{FF2B5EF4-FFF2-40B4-BE49-F238E27FC236}">
                  <a16:creationId xmlns:a16="http://schemas.microsoft.com/office/drawing/2014/main" id="{FDACAE37-319F-1441-8E0B-262F3DCCBBF0}"/>
                </a:ext>
              </a:extLst>
            </p:cNvPr>
            <p:cNvSpPr/>
            <p:nvPr/>
          </p:nvSpPr>
          <p:spPr>
            <a:xfrm>
              <a:off x="2039925" y="2368575"/>
              <a:ext cx="1222100" cy="751125"/>
            </a:xfrm>
            <a:custGeom>
              <a:avLst/>
              <a:gdLst/>
              <a:ahLst/>
              <a:cxnLst/>
              <a:rect l="l" t="t" r="r" b="b"/>
              <a:pathLst>
                <a:path w="48884" h="30045" extrusionOk="0">
                  <a:moveTo>
                    <a:pt x="48587" y="1"/>
                  </a:moveTo>
                  <a:cubicBezTo>
                    <a:pt x="48516" y="1"/>
                    <a:pt x="48435" y="24"/>
                    <a:pt x="48349" y="73"/>
                  </a:cubicBezTo>
                  <a:lnTo>
                    <a:pt x="531" y="27666"/>
                  </a:lnTo>
                  <a:cubicBezTo>
                    <a:pt x="238" y="27836"/>
                    <a:pt x="0" y="28250"/>
                    <a:pt x="0" y="28587"/>
                  </a:cubicBezTo>
                  <a:lnTo>
                    <a:pt x="0" y="29665"/>
                  </a:lnTo>
                  <a:cubicBezTo>
                    <a:pt x="0" y="29906"/>
                    <a:pt x="120" y="30044"/>
                    <a:pt x="293" y="30044"/>
                  </a:cubicBezTo>
                  <a:cubicBezTo>
                    <a:pt x="365" y="30044"/>
                    <a:pt x="445" y="30021"/>
                    <a:pt x="531" y="29971"/>
                  </a:cubicBezTo>
                  <a:lnTo>
                    <a:pt x="48349" y="2378"/>
                  </a:lnTo>
                  <a:cubicBezTo>
                    <a:pt x="48645" y="2208"/>
                    <a:pt x="48883" y="1797"/>
                    <a:pt x="48883" y="1457"/>
                  </a:cubicBezTo>
                  <a:lnTo>
                    <a:pt x="48883" y="379"/>
                  </a:lnTo>
                  <a:cubicBezTo>
                    <a:pt x="48883" y="140"/>
                    <a:pt x="48763" y="1"/>
                    <a:pt x="48587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" name="Google Shape;1051;p31">
              <a:extLst>
                <a:ext uri="{FF2B5EF4-FFF2-40B4-BE49-F238E27FC236}">
                  <a16:creationId xmlns:a16="http://schemas.microsoft.com/office/drawing/2014/main" id="{AB78EA84-32FB-0447-AA58-CD227E014427}"/>
                </a:ext>
              </a:extLst>
            </p:cNvPr>
            <p:cNvSpPr/>
            <p:nvPr/>
          </p:nvSpPr>
          <p:spPr>
            <a:xfrm>
              <a:off x="3224325" y="2383975"/>
              <a:ext cx="30625" cy="43900"/>
            </a:xfrm>
            <a:custGeom>
              <a:avLst/>
              <a:gdLst/>
              <a:ahLst/>
              <a:cxnLst/>
              <a:rect l="l" t="t" r="r" b="b"/>
              <a:pathLst>
                <a:path w="1225" h="1756" extrusionOk="0">
                  <a:moveTo>
                    <a:pt x="633" y="11"/>
                  </a:moveTo>
                  <a:cubicBezTo>
                    <a:pt x="647" y="11"/>
                    <a:pt x="654" y="14"/>
                    <a:pt x="660" y="28"/>
                  </a:cubicBezTo>
                  <a:lnTo>
                    <a:pt x="800" y="324"/>
                  </a:lnTo>
                  <a:cubicBezTo>
                    <a:pt x="807" y="339"/>
                    <a:pt x="820" y="349"/>
                    <a:pt x="835" y="349"/>
                  </a:cubicBezTo>
                  <a:cubicBezTo>
                    <a:pt x="840" y="349"/>
                    <a:pt x="846" y="347"/>
                    <a:pt x="851" y="345"/>
                  </a:cubicBezTo>
                  <a:lnTo>
                    <a:pt x="1164" y="226"/>
                  </a:lnTo>
                  <a:cubicBezTo>
                    <a:pt x="1168" y="223"/>
                    <a:pt x="1173" y="222"/>
                    <a:pt x="1177" y="222"/>
                  </a:cubicBezTo>
                  <a:cubicBezTo>
                    <a:pt x="1184" y="222"/>
                    <a:pt x="1191" y="226"/>
                    <a:pt x="1198" y="232"/>
                  </a:cubicBezTo>
                  <a:cubicBezTo>
                    <a:pt x="1211" y="249"/>
                    <a:pt x="1214" y="290"/>
                    <a:pt x="1190" y="337"/>
                  </a:cubicBezTo>
                  <a:lnTo>
                    <a:pt x="966" y="759"/>
                  </a:lnTo>
                  <a:cubicBezTo>
                    <a:pt x="949" y="789"/>
                    <a:pt x="942" y="820"/>
                    <a:pt x="946" y="844"/>
                  </a:cubicBezTo>
                  <a:lnTo>
                    <a:pt x="1000" y="1228"/>
                  </a:lnTo>
                  <a:cubicBezTo>
                    <a:pt x="1007" y="1269"/>
                    <a:pt x="983" y="1313"/>
                    <a:pt x="960" y="1337"/>
                  </a:cubicBezTo>
                  <a:cubicBezTo>
                    <a:pt x="948" y="1351"/>
                    <a:pt x="937" y="1358"/>
                    <a:pt x="926" y="1358"/>
                  </a:cubicBezTo>
                  <a:cubicBezTo>
                    <a:pt x="923" y="1358"/>
                    <a:pt x="921" y="1358"/>
                    <a:pt x="919" y="1357"/>
                  </a:cubicBezTo>
                  <a:lnTo>
                    <a:pt x="640" y="1324"/>
                  </a:lnTo>
                  <a:cubicBezTo>
                    <a:pt x="619" y="1324"/>
                    <a:pt x="596" y="1334"/>
                    <a:pt x="579" y="1357"/>
                  </a:cubicBezTo>
                  <a:lnTo>
                    <a:pt x="300" y="1715"/>
                  </a:lnTo>
                  <a:cubicBezTo>
                    <a:pt x="284" y="1736"/>
                    <a:pt x="265" y="1747"/>
                    <a:pt x="250" y="1747"/>
                  </a:cubicBezTo>
                  <a:cubicBezTo>
                    <a:pt x="246" y="1747"/>
                    <a:pt x="242" y="1746"/>
                    <a:pt x="239" y="1745"/>
                  </a:cubicBezTo>
                  <a:cubicBezTo>
                    <a:pt x="225" y="1738"/>
                    <a:pt x="215" y="1715"/>
                    <a:pt x="219" y="1684"/>
                  </a:cubicBezTo>
                  <a:lnTo>
                    <a:pt x="273" y="1238"/>
                  </a:lnTo>
                  <a:cubicBezTo>
                    <a:pt x="276" y="1211"/>
                    <a:pt x="269" y="1184"/>
                    <a:pt x="252" y="1174"/>
                  </a:cubicBezTo>
                  <a:lnTo>
                    <a:pt x="28" y="1011"/>
                  </a:lnTo>
                  <a:cubicBezTo>
                    <a:pt x="18" y="1004"/>
                    <a:pt x="11" y="987"/>
                    <a:pt x="11" y="970"/>
                  </a:cubicBezTo>
                  <a:cubicBezTo>
                    <a:pt x="11" y="929"/>
                    <a:pt x="31" y="885"/>
                    <a:pt x="62" y="861"/>
                  </a:cubicBezTo>
                  <a:lnTo>
                    <a:pt x="375" y="620"/>
                  </a:lnTo>
                  <a:cubicBezTo>
                    <a:pt x="395" y="606"/>
                    <a:pt x="412" y="579"/>
                    <a:pt x="423" y="549"/>
                  </a:cubicBezTo>
                  <a:lnTo>
                    <a:pt x="561" y="89"/>
                  </a:lnTo>
                  <a:cubicBezTo>
                    <a:pt x="575" y="42"/>
                    <a:pt x="610" y="11"/>
                    <a:pt x="633" y="11"/>
                  </a:cubicBezTo>
                  <a:close/>
                  <a:moveTo>
                    <a:pt x="636" y="1"/>
                  </a:moveTo>
                  <a:cubicBezTo>
                    <a:pt x="634" y="1"/>
                    <a:pt x="632" y="1"/>
                    <a:pt x="630" y="1"/>
                  </a:cubicBezTo>
                  <a:cubicBezTo>
                    <a:pt x="599" y="1"/>
                    <a:pt x="565" y="39"/>
                    <a:pt x="552" y="86"/>
                  </a:cubicBezTo>
                  <a:lnTo>
                    <a:pt x="412" y="545"/>
                  </a:lnTo>
                  <a:cubicBezTo>
                    <a:pt x="402" y="572"/>
                    <a:pt x="385" y="599"/>
                    <a:pt x="368" y="613"/>
                  </a:cubicBezTo>
                  <a:lnTo>
                    <a:pt x="55" y="855"/>
                  </a:lnTo>
                  <a:cubicBezTo>
                    <a:pt x="18" y="882"/>
                    <a:pt x="1" y="932"/>
                    <a:pt x="1" y="970"/>
                  </a:cubicBezTo>
                  <a:cubicBezTo>
                    <a:pt x="1" y="990"/>
                    <a:pt x="7" y="1011"/>
                    <a:pt x="21" y="1018"/>
                  </a:cubicBezTo>
                  <a:lnTo>
                    <a:pt x="249" y="1181"/>
                  </a:lnTo>
                  <a:cubicBezTo>
                    <a:pt x="259" y="1191"/>
                    <a:pt x="266" y="1211"/>
                    <a:pt x="263" y="1238"/>
                  </a:cubicBezTo>
                  <a:lnTo>
                    <a:pt x="208" y="1684"/>
                  </a:lnTo>
                  <a:cubicBezTo>
                    <a:pt x="205" y="1718"/>
                    <a:pt x="215" y="1745"/>
                    <a:pt x="235" y="1756"/>
                  </a:cubicBezTo>
                  <a:lnTo>
                    <a:pt x="249" y="1756"/>
                  </a:lnTo>
                  <a:cubicBezTo>
                    <a:pt x="269" y="1756"/>
                    <a:pt x="290" y="1745"/>
                    <a:pt x="307" y="1721"/>
                  </a:cubicBezTo>
                  <a:lnTo>
                    <a:pt x="586" y="1365"/>
                  </a:lnTo>
                  <a:cubicBezTo>
                    <a:pt x="602" y="1344"/>
                    <a:pt x="623" y="1334"/>
                    <a:pt x="636" y="1334"/>
                  </a:cubicBezTo>
                  <a:lnTo>
                    <a:pt x="915" y="1368"/>
                  </a:lnTo>
                  <a:cubicBezTo>
                    <a:pt x="918" y="1369"/>
                    <a:pt x="921" y="1369"/>
                    <a:pt x="924" y="1369"/>
                  </a:cubicBezTo>
                  <a:cubicBezTo>
                    <a:pt x="939" y="1369"/>
                    <a:pt x="955" y="1362"/>
                    <a:pt x="966" y="1348"/>
                  </a:cubicBezTo>
                  <a:cubicBezTo>
                    <a:pt x="994" y="1320"/>
                    <a:pt x="1017" y="1273"/>
                    <a:pt x="1010" y="1228"/>
                  </a:cubicBezTo>
                  <a:lnTo>
                    <a:pt x="956" y="844"/>
                  </a:lnTo>
                  <a:cubicBezTo>
                    <a:pt x="953" y="820"/>
                    <a:pt x="960" y="789"/>
                    <a:pt x="973" y="766"/>
                  </a:cubicBezTo>
                  <a:lnTo>
                    <a:pt x="1201" y="341"/>
                  </a:lnTo>
                  <a:cubicBezTo>
                    <a:pt x="1225" y="297"/>
                    <a:pt x="1225" y="249"/>
                    <a:pt x="1204" y="226"/>
                  </a:cubicBezTo>
                  <a:cubicBezTo>
                    <a:pt x="1197" y="216"/>
                    <a:pt x="1188" y="212"/>
                    <a:pt x="1177" y="212"/>
                  </a:cubicBezTo>
                  <a:cubicBezTo>
                    <a:pt x="1171" y="212"/>
                    <a:pt x="1166" y="213"/>
                    <a:pt x="1160" y="215"/>
                  </a:cubicBezTo>
                  <a:lnTo>
                    <a:pt x="847" y="334"/>
                  </a:lnTo>
                  <a:cubicBezTo>
                    <a:pt x="842" y="336"/>
                    <a:pt x="837" y="337"/>
                    <a:pt x="833" y="337"/>
                  </a:cubicBezTo>
                  <a:cubicBezTo>
                    <a:pt x="823" y="337"/>
                    <a:pt x="815" y="332"/>
                    <a:pt x="810" y="320"/>
                  </a:cubicBezTo>
                  <a:lnTo>
                    <a:pt x="667" y="25"/>
                  </a:lnTo>
                  <a:cubicBezTo>
                    <a:pt x="661" y="10"/>
                    <a:pt x="650" y="1"/>
                    <a:pt x="636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" name="Google Shape;1052;p31">
              <a:extLst>
                <a:ext uri="{FF2B5EF4-FFF2-40B4-BE49-F238E27FC236}">
                  <a16:creationId xmlns:a16="http://schemas.microsoft.com/office/drawing/2014/main" id="{7085992A-FE3E-144B-9F4E-47F2326E84D1}"/>
                </a:ext>
              </a:extLst>
            </p:cNvPr>
            <p:cNvSpPr/>
            <p:nvPr/>
          </p:nvSpPr>
          <p:spPr>
            <a:xfrm>
              <a:off x="3272350" y="2336300"/>
              <a:ext cx="47975" cy="30800"/>
            </a:xfrm>
            <a:custGeom>
              <a:avLst/>
              <a:gdLst/>
              <a:ahLst/>
              <a:cxnLst/>
              <a:rect l="l" t="t" r="r" b="b"/>
              <a:pathLst>
                <a:path w="1919" h="1232" extrusionOk="0">
                  <a:moveTo>
                    <a:pt x="1708" y="1"/>
                  </a:moveTo>
                  <a:cubicBezTo>
                    <a:pt x="1677" y="1"/>
                    <a:pt x="1646" y="8"/>
                    <a:pt x="1615" y="24"/>
                  </a:cubicBezTo>
                  <a:lnTo>
                    <a:pt x="120" y="888"/>
                  </a:lnTo>
                  <a:cubicBezTo>
                    <a:pt x="32" y="939"/>
                    <a:pt x="1" y="1052"/>
                    <a:pt x="52" y="1140"/>
                  </a:cubicBezTo>
                  <a:cubicBezTo>
                    <a:pt x="85" y="1201"/>
                    <a:pt x="147" y="1232"/>
                    <a:pt x="211" y="1232"/>
                  </a:cubicBezTo>
                  <a:cubicBezTo>
                    <a:pt x="242" y="1232"/>
                    <a:pt x="276" y="1224"/>
                    <a:pt x="303" y="1207"/>
                  </a:cubicBezTo>
                  <a:lnTo>
                    <a:pt x="1799" y="344"/>
                  </a:lnTo>
                  <a:cubicBezTo>
                    <a:pt x="1888" y="293"/>
                    <a:pt x="1918" y="181"/>
                    <a:pt x="1867" y="93"/>
                  </a:cubicBezTo>
                  <a:cubicBezTo>
                    <a:pt x="1833" y="35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" name="Google Shape;1053;p31">
              <a:extLst>
                <a:ext uri="{FF2B5EF4-FFF2-40B4-BE49-F238E27FC236}">
                  <a16:creationId xmlns:a16="http://schemas.microsoft.com/office/drawing/2014/main" id="{5FA0540E-3CEE-6742-A31A-CB5ACE2131E6}"/>
                </a:ext>
              </a:extLst>
            </p:cNvPr>
            <p:cNvSpPr/>
            <p:nvPr/>
          </p:nvSpPr>
          <p:spPr>
            <a:xfrm>
              <a:off x="3272350" y="2357900"/>
              <a:ext cx="47975" cy="30875"/>
            </a:xfrm>
            <a:custGeom>
              <a:avLst/>
              <a:gdLst/>
              <a:ahLst/>
              <a:cxnLst/>
              <a:rect l="l" t="t" r="r" b="b"/>
              <a:pathLst>
                <a:path w="1919" h="1235" extrusionOk="0">
                  <a:moveTo>
                    <a:pt x="1708" y="1"/>
                  </a:moveTo>
                  <a:cubicBezTo>
                    <a:pt x="1677" y="1"/>
                    <a:pt x="1646" y="7"/>
                    <a:pt x="1615" y="24"/>
                  </a:cubicBezTo>
                  <a:lnTo>
                    <a:pt x="120" y="891"/>
                  </a:lnTo>
                  <a:cubicBezTo>
                    <a:pt x="32" y="942"/>
                    <a:pt x="1" y="1054"/>
                    <a:pt x="52" y="1143"/>
                  </a:cubicBezTo>
                  <a:cubicBezTo>
                    <a:pt x="85" y="1200"/>
                    <a:pt x="147" y="1234"/>
                    <a:pt x="211" y="1234"/>
                  </a:cubicBezTo>
                  <a:cubicBezTo>
                    <a:pt x="242" y="1234"/>
                    <a:pt x="276" y="1225"/>
                    <a:pt x="303" y="1207"/>
                  </a:cubicBezTo>
                  <a:lnTo>
                    <a:pt x="1799" y="343"/>
                  </a:lnTo>
                  <a:cubicBezTo>
                    <a:pt x="1888" y="293"/>
                    <a:pt x="1918" y="180"/>
                    <a:pt x="1867" y="92"/>
                  </a:cubicBezTo>
                  <a:cubicBezTo>
                    <a:pt x="1833" y="34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" name="Google Shape;1054;p31">
              <a:extLst>
                <a:ext uri="{FF2B5EF4-FFF2-40B4-BE49-F238E27FC236}">
                  <a16:creationId xmlns:a16="http://schemas.microsoft.com/office/drawing/2014/main" id="{1655A354-9104-DA4A-A124-5DEC385B3266}"/>
                </a:ext>
              </a:extLst>
            </p:cNvPr>
            <p:cNvSpPr/>
            <p:nvPr/>
          </p:nvSpPr>
          <p:spPr>
            <a:xfrm>
              <a:off x="3272350" y="2379475"/>
              <a:ext cx="47975" cy="30875"/>
            </a:xfrm>
            <a:custGeom>
              <a:avLst/>
              <a:gdLst/>
              <a:ahLst/>
              <a:cxnLst/>
              <a:rect l="l" t="t" r="r" b="b"/>
              <a:pathLst>
                <a:path w="1919" h="1235" extrusionOk="0">
                  <a:moveTo>
                    <a:pt x="1708" y="1"/>
                  </a:moveTo>
                  <a:cubicBezTo>
                    <a:pt x="1677" y="1"/>
                    <a:pt x="1646" y="11"/>
                    <a:pt x="1615" y="28"/>
                  </a:cubicBezTo>
                  <a:lnTo>
                    <a:pt x="120" y="892"/>
                  </a:lnTo>
                  <a:cubicBezTo>
                    <a:pt x="32" y="943"/>
                    <a:pt x="1" y="1055"/>
                    <a:pt x="52" y="1143"/>
                  </a:cubicBezTo>
                  <a:cubicBezTo>
                    <a:pt x="85" y="1201"/>
                    <a:pt x="147" y="1235"/>
                    <a:pt x="211" y="1235"/>
                  </a:cubicBezTo>
                  <a:cubicBezTo>
                    <a:pt x="242" y="1235"/>
                    <a:pt x="276" y="1228"/>
                    <a:pt x="303" y="1211"/>
                  </a:cubicBezTo>
                  <a:lnTo>
                    <a:pt x="1799" y="344"/>
                  </a:lnTo>
                  <a:cubicBezTo>
                    <a:pt x="1888" y="296"/>
                    <a:pt x="1918" y="181"/>
                    <a:pt x="1867" y="92"/>
                  </a:cubicBezTo>
                  <a:cubicBezTo>
                    <a:pt x="1833" y="35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" name="Google Shape;1055;p31">
              <a:extLst>
                <a:ext uri="{FF2B5EF4-FFF2-40B4-BE49-F238E27FC236}">
                  <a16:creationId xmlns:a16="http://schemas.microsoft.com/office/drawing/2014/main" id="{559A761F-1922-B648-8DA4-05932BA78311}"/>
                </a:ext>
              </a:extLst>
            </p:cNvPr>
            <p:cNvSpPr/>
            <p:nvPr/>
          </p:nvSpPr>
          <p:spPr>
            <a:xfrm>
              <a:off x="1840350" y="3139925"/>
              <a:ext cx="25025" cy="100850"/>
            </a:xfrm>
            <a:custGeom>
              <a:avLst/>
              <a:gdLst/>
              <a:ahLst/>
              <a:cxnLst/>
              <a:rect l="l" t="t" r="r" b="b"/>
              <a:pathLst>
                <a:path w="1001" h="4034" extrusionOk="0">
                  <a:moveTo>
                    <a:pt x="1" y="1"/>
                  </a:moveTo>
                  <a:lnTo>
                    <a:pt x="1" y="3455"/>
                  </a:lnTo>
                  <a:lnTo>
                    <a:pt x="1000" y="4033"/>
                  </a:lnTo>
                  <a:lnTo>
                    <a:pt x="1000" y="57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" name="Google Shape;1056;p31">
              <a:extLst>
                <a:ext uri="{FF2B5EF4-FFF2-40B4-BE49-F238E27FC236}">
                  <a16:creationId xmlns:a16="http://schemas.microsoft.com/office/drawing/2014/main" id="{1E488BF5-599F-7547-A806-DF1895333FAF}"/>
                </a:ext>
              </a:extLst>
            </p:cNvPr>
            <p:cNvSpPr/>
            <p:nvPr/>
          </p:nvSpPr>
          <p:spPr>
            <a:xfrm>
              <a:off x="1915150" y="3304200"/>
              <a:ext cx="299300" cy="967500"/>
            </a:xfrm>
            <a:custGeom>
              <a:avLst/>
              <a:gdLst/>
              <a:ahLst/>
              <a:cxnLst/>
              <a:rect l="l" t="t" r="r" b="b"/>
              <a:pathLst>
                <a:path w="11972" h="38700" extrusionOk="0">
                  <a:moveTo>
                    <a:pt x="11678" y="0"/>
                  </a:moveTo>
                  <a:cubicBezTo>
                    <a:pt x="11606" y="0"/>
                    <a:pt x="11526" y="24"/>
                    <a:pt x="11441" y="73"/>
                  </a:cubicBezTo>
                  <a:lnTo>
                    <a:pt x="531" y="6369"/>
                  </a:lnTo>
                  <a:cubicBezTo>
                    <a:pt x="238" y="6540"/>
                    <a:pt x="1" y="6954"/>
                    <a:pt x="1" y="7291"/>
                  </a:cubicBezTo>
                  <a:lnTo>
                    <a:pt x="1" y="38321"/>
                  </a:lnTo>
                  <a:cubicBezTo>
                    <a:pt x="1" y="38560"/>
                    <a:pt x="121" y="38700"/>
                    <a:pt x="295" y="38700"/>
                  </a:cubicBezTo>
                  <a:cubicBezTo>
                    <a:pt x="366" y="38700"/>
                    <a:pt x="446" y="38676"/>
                    <a:pt x="531" y="38627"/>
                  </a:cubicBezTo>
                  <a:lnTo>
                    <a:pt x="11441" y="32327"/>
                  </a:lnTo>
                  <a:cubicBezTo>
                    <a:pt x="11733" y="32161"/>
                    <a:pt x="11972" y="31745"/>
                    <a:pt x="11972" y="31409"/>
                  </a:cubicBezTo>
                  <a:lnTo>
                    <a:pt x="11972" y="379"/>
                  </a:lnTo>
                  <a:cubicBezTo>
                    <a:pt x="11972" y="140"/>
                    <a:pt x="11852" y="0"/>
                    <a:pt x="11678" y="0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7" name="Google Shape;1057;p31">
              <a:extLst>
                <a:ext uri="{FF2B5EF4-FFF2-40B4-BE49-F238E27FC236}">
                  <a16:creationId xmlns:a16="http://schemas.microsoft.com/office/drawing/2014/main" id="{7F1AEA20-7DCA-6344-A611-174BCC59AFD2}"/>
                </a:ext>
              </a:extLst>
            </p:cNvPr>
            <p:cNvSpPr/>
            <p:nvPr/>
          </p:nvSpPr>
          <p:spPr>
            <a:xfrm>
              <a:off x="1965050" y="3390500"/>
              <a:ext cx="199500" cy="132525"/>
            </a:xfrm>
            <a:custGeom>
              <a:avLst/>
              <a:gdLst/>
              <a:ahLst/>
              <a:cxnLst/>
              <a:rect l="l" t="t" r="r" b="b"/>
              <a:pathLst>
                <a:path w="7980" h="5301" extrusionOk="0">
                  <a:moveTo>
                    <a:pt x="7697" y="0"/>
                  </a:moveTo>
                  <a:cubicBezTo>
                    <a:pt x="7623" y="0"/>
                    <a:pt x="7539" y="24"/>
                    <a:pt x="7449" y="75"/>
                  </a:cubicBezTo>
                  <a:lnTo>
                    <a:pt x="531" y="4070"/>
                  </a:lnTo>
                  <a:cubicBezTo>
                    <a:pt x="238" y="4240"/>
                    <a:pt x="1" y="4635"/>
                    <a:pt x="1" y="4954"/>
                  </a:cubicBezTo>
                  <a:cubicBezTo>
                    <a:pt x="1" y="5175"/>
                    <a:pt x="114" y="5300"/>
                    <a:pt x="281" y="5300"/>
                  </a:cubicBezTo>
                  <a:cubicBezTo>
                    <a:pt x="355" y="5300"/>
                    <a:pt x="441" y="5275"/>
                    <a:pt x="531" y="5222"/>
                  </a:cubicBezTo>
                  <a:lnTo>
                    <a:pt x="7449" y="1228"/>
                  </a:lnTo>
                  <a:cubicBezTo>
                    <a:pt x="7742" y="1058"/>
                    <a:pt x="7980" y="664"/>
                    <a:pt x="7980" y="347"/>
                  </a:cubicBezTo>
                  <a:cubicBezTo>
                    <a:pt x="7980" y="125"/>
                    <a:pt x="7865" y="0"/>
                    <a:pt x="7697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8" name="Google Shape;1058;p31">
              <a:extLst>
                <a:ext uri="{FF2B5EF4-FFF2-40B4-BE49-F238E27FC236}">
                  <a16:creationId xmlns:a16="http://schemas.microsoft.com/office/drawing/2014/main" id="{33406E5E-ACC2-9448-A491-CD48615BCE51}"/>
                </a:ext>
              </a:extLst>
            </p:cNvPr>
            <p:cNvSpPr/>
            <p:nvPr/>
          </p:nvSpPr>
          <p:spPr>
            <a:xfrm>
              <a:off x="1965050" y="3546650"/>
              <a:ext cx="24925" cy="36200"/>
            </a:xfrm>
            <a:custGeom>
              <a:avLst/>
              <a:gdLst/>
              <a:ahLst/>
              <a:cxnLst/>
              <a:rect l="l" t="t" r="r" b="b"/>
              <a:pathLst>
                <a:path w="997" h="1448" extrusionOk="0">
                  <a:moveTo>
                    <a:pt x="820" y="1"/>
                  </a:moveTo>
                  <a:cubicBezTo>
                    <a:pt x="777" y="1"/>
                    <a:pt x="729" y="15"/>
                    <a:pt x="677" y="44"/>
                  </a:cubicBezTo>
                  <a:lnTo>
                    <a:pt x="320" y="252"/>
                  </a:lnTo>
                  <a:cubicBezTo>
                    <a:pt x="143" y="354"/>
                    <a:pt x="1" y="602"/>
                    <a:pt x="1" y="806"/>
                  </a:cubicBezTo>
                  <a:lnTo>
                    <a:pt x="1" y="1220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8" y="1434"/>
                    <a:pt x="320" y="1404"/>
                  </a:cubicBezTo>
                  <a:lnTo>
                    <a:pt x="680" y="1197"/>
                  </a:lnTo>
                  <a:cubicBezTo>
                    <a:pt x="853" y="1095"/>
                    <a:pt x="996" y="847"/>
                    <a:pt x="996" y="643"/>
                  </a:cubicBezTo>
                  <a:lnTo>
                    <a:pt x="996" y="228"/>
                  </a:lnTo>
                  <a:cubicBezTo>
                    <a:pt x="996" y="84"/>
                    <a:pt x="925" y="1"/>
                    <a:pt x="820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" name="Google Shape;1059;p31">
              <a:extLst>
                <a:ext uri="{FF2B5EF4-FFF2-40B4-BE49-F238E27FC236}">
                  <a16:creationId xmlns:a16="http://schemas.microsoft.com/office/drawing/2014/main" id="{3F3D8952-E2DE-7D41-88A0-CBEEC3D700FE}"/>
                </a:ext>
              </a:extLst>
            </p:cNvPr>
            <p:cNvSpPr/>
            <p:nvPr/>
          </p:nvSpPr>
          <p:spPr>
            <a:xfrm>
              <a:off x="2014925" y="3448075"/>
              <a:ext cx="149625" cy="103725"/>
            </a:xfrm>
            <a:custGeom>
              <a:avLst/>
              <a:gdLst/>
              <a:ahLst/>
              <a:cxnLst/>
              <a:rect l="l" t="t" r="r" b="b"/>
              <a:pathLst>
                <a:path w="5985" h="4149" extrusionOk="0">
                  <a:moveTo>
                    <a:pt x="5703" y="1"/>
                  </a:moveTo>
                  <a:cubicBezTo>
                    <a:pt x="5628" y="1"/>
                    <a:pt x="5544" y="25"/>
                    <a:pt x="5454" y="77"/>
                  </a:cubicBezTo>
                  <a:lnTo>
                    <a:pt x="531" y="2919"/>
                  </a:lnTo>
                  <a:cubicBezTo>
                    <a:pt x="239" y="3090"/>
                    <a:pt x="1" y="3484"/>
                    <a:pt x="1" y="3804"/>
                  </a:cubicBezTo>
                  <a:cubicBezTo>
                    <a:pt x="1" y="4023"/>
                    <a:pt x="115" y="4149"/>
                    <a:pt x="283" y="4149"/>
                  </a:cubicBezTo>
                  <a:cubicBezTo>
                    <a:pt x="357" y="4149"/>
                    <a:pt x="442" y="4124"/>
                    <a:pt x="531" y="4072"/>
                  </a:cubicBezTo>
                  <a:lnTo>
                    <a:pt x="5454" y="1230"/>
                  </a:lnTo>
                  <a:cubicBezTo>
                    <a:pt x="5747" y="1060"/>
                    <a:pt x="5985" y="666"/>
                    <a:pt x="5985" y="346"/>
                  </a:cubicBezTo>
                  <a:cubicBezTo>
                    <a:pt x="5985" y="127"/>
                    <a:pt x="5870" y="1"/>
                    <a:pt x="5703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" name="Google Shape;1060;p31">
              <a:extLst>
                <a:ext uri="{FF2B5EF4-FFF2-40B4-BE49-F238E27FC236}">
                  <a16:creationId xmlns:a16="http://schemas.microsoft.com/office/drawing/2014/main" id="{5746DE82-BCB2-1E41-BDA0-70D842F3AE89}"/>
                </a:ext>
              </a:extLst>
            </p:cNvPr>
            <p:cNvSpPr/>
            <p:nvPr/>
          </p:nvSpPr>
          <p:spPr>
            <a:xfrm>
              <a:off x="1965050" y="3604300"/>
              <a:ext cx="24925" cy="36175"/>
            </a:xfrm>
            <a:custGeom>
              <a:avLst/>
              <a:gdLst/>
              <a:ahLst/>
              <a:cxnLst/>
              <a:rect l="l" t="t" r="r" b="b"/>
              <a:pathLst>
                <a:path w="997" h="1447" extrusionOk="0">
                  <a:moveTo>
                    <a:pt x="819" y="0"/>
                  </a:moveTo>
                  <a:cubicBezTo>
                    <a:pt x="776" y="0"/>
                    <a:pt x="728" y="14"/>
                    <a:pt x="677" y="44"/>
                  </a:cubicBezTo>
                  <a:lnTo>
                    <a:pt x="320" y="251"/>
                  </a:lnTo>
                  <a:cubicBezTo>
                    <a:pt x="143" y="353"/>
                    <a:pt x="1" y="601"/>
                    <a:pt x="1" y="805"/>
                  </a:cubicBezTo>
                  <a:lnTo>
                    <a:pt x="1" y="1219"/>
                  </a:lnTo>
                  <a:cubicBezTo>
                    <a:pt x="1" y="1364"/>
                    <a:pt x="72" y="1447"/>
                    <a:pt x="177" y="1447"/>
                  </a:cubicBezTo>
                  <a:cubicBezTo>
                    <a:pt x="220" y="1447"/>
                    <a:pt x="268" y="1433"/>
                    <a:pt x="320" y="1403"/>
                  </a:cubicBezTo>
                  <a:lnTo>
                    <a:pt x="680" y="1196"/>
                  </a:lnTo>
                  <a:cubicBezTo>
                    <a:pt x="853" y="1094"/>
                    <a:pt x="996" y="846"/>
                    <a:pt x="996" y="645"/>
                  </a:cubicBezTo>
                  <a:lnTo>
                    <a:pt x="996" y="227"/>
                  </a:lnTo>
                  <a:cubicBezTo>
                    <a:pt x="996" y="84"/>
                    <a:pt x="924" y="0"/>
                    <a:pt x="819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1" name="Google Shape;1061;p31">
              <a:extLst>
                <a:ext uri="{FF2B5EF4-FFF2-40B4-BE49-F238E27FC236}">
                  <a16:creationId xmlns:a16="http://schemas.microsoft.com/office/drawing/2014/main" id="{B77411CF-72D8-BD4C-B169-043B3DDBA172}"/>
                </a:ext>
              </a:extLst>
            </p:cNvPr>
            <p:cNvSpPr/>
            <p:nvPr/>
          </p:nvSpPr>
          <p:spPr>
            <a:xfrm>
              <a:off x="2014925" y="3505775"/>
              <a:ext cx="149625" cy="103675"/>
            </a:xfrm>
            <a:custGeom>
              <a:avLst/>
              <a:gdLst/>
              <a:ahLst/>
              <a:cxnLst/>
              <a:rect l="l" t="t" r="r" b="b"/>
              <a:pathLst>
                <a:path w="5985" h="4147" extrusionOk="0">
                  <a:moveTo>
                    <a:pt x="5704" y="1"/>
                  </a:moveTo>
                  <a:cubicBezTo>
                    <a:pt x="5630" y="1"/>
                    <a:pt x="5545" y="25"/>
                    <a:pt x="5454" y="78"/>
                  </a:cubicBezTo>
                  <a:lnTo>
                    <a:pt x="531" y="2916"/>
                  </a:lnTo>
                  <a:cubicBezTo>
                    <a:pt x="239" y="3087"/>
                    <a:pt x="1" y="3484"/>
                    <a:pt x="1" y="3801"/>
                  </a:cubicBezTo>
                  <a:cubicBezTo>
                    <a:pt x="1" y="4022"/>
                    <a:pt x="115" y="4147"/>
                    <a:pt x="282" y="4147"/>
                  </a:cubicBezTo>
                  <a:cubicBezTo>
                    <a:pt x="356" y="4147"/>
                    <a:pt x="441" y="4122"/>
                    <a:pt x="531" y="4069"/>
                  </a:cubicBezTo>
                  <a:lnTo>
                    <a:pt x="5454" y="1227"/>
                  </a:lnTo>
                  <a:cubicBezTo>
                    <a:pt x="5747" y="1057"/>
                    <a:pt x="5985" y="663"/>
                    <a:pt x="5985" y="346"/>
                  </a:cubicBezTo>
                  <a:cubicBezTo>
                    <a:pt x="5985" y="126"/>
                    <a:pt x="5871" y="1"/>
                    <a:pt x="570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2" name="Google Shape;1062;p31">
              <a:extLst>
                <a:ext uri="{FF2B5EF4-FFF2-40B4-BE49-F238E27FC236}">
                  <a16:creationId xmlns:a16="http://schemas.microsoft.com/office/drawing/2014/main" id="{B4E687B2-913D-DF40-9539-9339610B5685}"/>
                </a:ext>
              </a:extLst>
            </p:cNvPr>
            <p:cNvSpPr/>
            <p:nvPr/>
          </p:nvSpPr>
          <p:spPr>
            <a:xfrm>
              <a:off x="1965050" y="3661900"/>
              <a:ext cx="24925" cy="36125"/>
            </a:xfrm>
            <a:custGeom>
              <a:avLst/>
              <a:gdLst/>
              <a:ahLst/>
              <a:cxnLst/>
              <a:rect l="l" t="t" r="r" b="b"/>
              <a:pathLst>
                <a:path w="997" h="1445" extrusionOk="0">
                  <a:moveTo>
                    <a:pt x="820" y="1"/>
                  </a:moveTo>
                  <a:cubicBezTo>
                    <a:pt x="777" y="1"/>
                    <a:pt x="729" y="15"/>
                    <a:pt x="677" y="45"/>
                  </a:cubicBezTo>
                  <a:lnTo>
                    <a:pt x="320" y="252"/>
                  </a:lnTo>
                  <a:cubicBezTo>
                    <a:pt x="143" y="354"/>
                    <a:pt x="1" y="599"/>
                    <a:pt x="1" y="803"/>
                  </a:cubicBezTo>
                  <a:lnTo>
                    <a:pt x="1" y="1217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8" y="1430"/>
                    <a:pt x="320" y="1401"/>
                  </a:cubicBezTo>
                  <a:lnTo>
                    <a:pt x="680" y="1193"/>
                  </a:lnTo>
                  <a:cubicBezTo>
                    <a:pt x="853" y="1091"/>
                    <a:pt x="996" y="847"/>
                    <a:pt x="996" y="643"/>
                  </a:cubicBezTo>
                  <a:lnTo>
                    <a:pt x="996" y="228"/>
                  </a:lnTo>
                  <a:cubicBezTo>
                    <a:pt x="996" y="84"/>
                    <a:pt x="925" y="1"/>
                    <a:pt x="820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" name="Google Shape;1063;p31">
              <a:extLst>
                <a:ext uri="{FF2B5EF4-FFF2-40B4-BE49-F238E27FC236}">
                  <a16:creationId xmlns:a16="http://schemas.microsoft.com/office/drawing/2014/main" id="{4B1279F8-120C-B042-B054-144A530C455F}"/>
                </a:ext>
              </a:extLst>
            </p:cNvPr>
            <p:cNvSpPr/>
            <p:nvPr/>
          </p:nvSpPr>
          <p:spPr>
            <a:xfrm>
              <a:off x="2014925" y="3563325"/>
              <a:ext cx="149625" cy="103675"/>
            </a:xfrm>
            <a:custGeom>
              <a:avLst/>
              <a:gdLst/>
              <a:ahLst/>
              <a:cxnLst/>
              <a:rect l="l" t="t" r="r" b="b"/>
              <a:pathLst>
                <a:path w="5985" h="4147" extrusionOk="0">
                  <a:moveTo>
                    <a:pt x="5704" y="0"/>
                  </a:moveTo>
                  <a:cubicBezTo>
                    <a:pt x="5630" y="0"/>
                    <a:pt x="5545" y="25"/>
                    <a:pt x="5454" y="78"/>
                  </a:cubicBezTo>
                  <a:lnTo>
                    <a:pt x="531" y="2919"/>
                  </a:lnTo>
                  <a:cubicBezTo>
                    <a:pt x="239" y="3087"/>
                    <a:pt x="1" y="3484"/>
                    <a:pt x="1" y="3801"/>
                  </a:cubicBezTo>
                  <a:cubicBezTo>
                    <a:pt x="1" y="4021"/>
                    <a:pt x="115" y="4146"/>
                    <a:pt x="282" y="4146"/>
                  </a:cubicBezTo>
                  <a:cubicBezTo>
                    <a:pt x="356" y="4146"/>
                    <a:pt x="441" y="4122"/>
                    <a:pt x="531" y="4069"/>
                  </a:cubicBezTo>
                  <a:lnTo>
                    <a:pt x="5454" y="1230"/>
                  </a:lnTo>
                  <a:cubicBezTo>
                    <a:pt x="5747" y="1060"/>
                    <a:pt x="5985" y="663"/>
                    <a:pt x="5985" y="346"/>
                  </a:cubicBezTo>
                  <a:cubicBezTo>
                    <a:pt x="5985" y="125"/>
                    <a:pt x="5871" y="0"/>
                    <a:pt x="5704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" name="Google Shape;1064;p31">
              <a:extLst>
                <a:ext uri="{FF2B5EF4-FFF2-40B4-BE49-F238E27FC236}">
                  <a16:creationId xmlns:a16="http://schemas.microsoft.com/office/drawing/2014/main" id="{F6431ED0-AE67-714B-B9AB-E0A4FC96DC5B}"/>
                </a:ext>
              </a:extLst>
            </p:cNvPr>
            <p:cNvSpPr/>
            <p:nvPr/>
          </p:nvSpPr>
          <p:spPr>
            <a:xfrm>
              <a:off x="1965050" y="3719425"/>
              <a:ext cx="24925" cy="36150"/>
            </a:xfrm>
            <a:custGeom>
              <a:avLst/>
              <a:gdLst/>
              <a:ahLst/>
              <a:cxnLst/>
              <a:rect l="l" t="t" r="r" b="b"/>
              <a:pathLst>
                <a:path w="997" h="1446" extrusionOk="0">
                  <a:moveTo>
                    <a:pt x="817" y="0"/>
                  </a:moveTo>
                  <a:cubicBezTo>
                    <a:pt x="775" y="0"/>
                    <a:pt x="727" y="13"/>
                    <a:pt x="677" y="41"/>
                  </a:cubicBezTo>
                  <a:lnTo>
                    <a:pt x="320" y="253"/>
                  </a:lnTo>
                  <a:cubicBezTo>
                    <a:pt x="143" y="351"/>
                    <a:pt x="1" y="599"/>
                    <a:pt x="1" y="803"/>
                  </a:cubicBezTo>
                  <a:lnTo>
                    <a:pt x="1" y="1218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8" y="1431"/>
                    <a:pt x="320" y="1401"/>
                  </a:cubicBezTo>
                  <a:lnTo>
                    <a:pt x="680" y="1194"/>
                  </a:lnTo>
                  <a:cubicBezTo>
                    <a:pt x="853" y="1092"/>
                    <a:pt x="996" y="847"/>
                    <a:pt x="996" y="643"/>
                  </a:cubicBezTo>
                  <a:lnTo>
                    <a:pt x="996" y="229"/>
                  </a:lnTo>
                  <a:cubicBezTo>
                    <a:pt x="996" y="83"/>
                    <a:pt x="923" y="0"/>
                    <a:pt x="817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" name="Google Shape;1065;p31">
              <a:extLst>
                <a:ext uri="{FF2B5EF4-FFF2-40B4-BE49-F238E27FC236}">
                  <a16:creationId xmlns:a16="http://schemas.microsoft.com/office/drawing/2014/main" id="{C3209747-106A-4441-9A56-555F5071AD22}"/>
                </a:ext>
              </a:extLst>
            </p:cNvPr>
            <p:cNvSpPr/>
            <p:nvPr/>
          </p:nvSpPr>
          <p:spPr>
            <a:xfrm>
              <a:off x="2014925" y="3620850"/>
              <a:ext cx="149625" cy="103700"/>
            </a:xfrm>
            <a:custGeom>
              <a:avLst/>
              <a:gdLst/>
              <a:ahLst/>
              <a:cxnLst/>
              <a:rect l="l" t="t" r="r" b="b"/>
              <a:pathLst>
                <a:path w="5985" h="4148" extrusionOk="0">
                  <a:moveTo>
                    <a:pt x="5704" y="1"/>
                  </a:moveTo>
                  <a:cubicBezTo>
                    <a:pt x="5630" y="1"/>
                    <a:pt x="5545" y="26"/>
                    <a:pt x="5454" y="78"/>
                  </a:cubicBezTo>
                  <a:lnTo>
                    <a:pt x="531" y="2920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5" y="4147"/>
                    <a:pt x="282" y="4147"/>
                  </a:cubicBezTo>
                  <a:cubicBezTo>
                    <a:pt x="356" y="4147"/>
                    <a:pt x="441" y="4122"/>
                    <a:pt x="531" y="4070"/>
                  </a:cubicBezTo>
                  <a:lnTo>
                    <a:pt x="5454" y="1227"/>
                  </a:lnTo>
                  <a:cubicBezTo>
                    <a:pt x="5747" y="1061"/>
                    <a:pt x="5985" y="663"/>
                    <a:pt x="5985" y="347"/>
                  </a:cubicBezTo>
                  <a:cubicBezTo>
                    <a:pt x="5985" y="126"/>
                    <a:pt x="5871" y="1"/>
                    <a:pt x="570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" name="Google Shape;1066;p31">
              <a:extLst>
                <a:ext uri="{FF2B5EF4-FFF2-40B4-BE49-F238E27FC236}">
                  <a16:creationId xmlns:a16="http://schemas.microsoft.com/office/drawing/2014/main" id="{1DA6A495-D3F1-D44C-9894-F49123690155}"/>
                </a:ext>
              </a:extLst>
            </p:cNvPr>
            <p:cNvSpPr/>
            <p:nvPr/>
          </p:nvSpPr>
          <p:spPr>
            <a:xfrm>
              <a:off x="1963925" y="3707850"/>
              <a:ext cx="199625" cy="132525"/>
            </a:xfrm>
            <a:custGeom>
              <a:avLst/>
              <a:gdLst/>
              <a:ahLst/>
              <a:cxnLst/>
              <a:rect l="l" t="t" r="r" b="b"/>
              <a:pathLst>
                <a:path w="7985" h="5301" extrusionOk="0">
                  <a:moveTo>
                    <a:pt x="7701" y="1"/>
                  </a:moveTo>
                  <a:cubicBezTo>
                    <a:pt x="7627" y="1"/>
                    <a:pt x="7543" y="25"/>
                    <a:pt x="7454" y="76"/>
                  </a:cubicBezTo>
                  <a:lnTo>
                    <a:pt x="535" y="4071"/>
                  </a:lnTo>
                  <a:cubicBezTo>
                    <a:pt x="242" y="4241"/>
                    <a:pt x="1" y="4635"/>
                    <a:pt x="1" y="4955"/>
                  </a:cubicBezTo>
                  <a:cubicBezTo>
                    <a:pt x="1" y="5176"/>
                    <a:pt x="115" y="5301"/>
                    <a:pt x="283" y="5301"/>
                  </a:cubicBezTo>
                  <a:cubicBezTo>
                    <a:pt x="358" y="5301"/>
                    <a:pt x="444" y="5276"/>
                    <a:pt x="535" y="5224"/>
                  </a:cubicBezTo>
                  <a:lnTo>
                    <a:pt x="7454" y="1229"/>
                  </a:lnTo>
                  <a:cubicBezTo>
                    <a:pt x="7746" y="1059"/>
                    <a:pt x="7984" y="664"/>
                    <a:pt x="7984" y="348"/>
                  </a:cubicBezTo>
                  <a:cubicBezTo>
                    <a:pt x="7984" y="126"/>
                    <a:pt x="7869" y="1"/>
                    <a:pt x="7701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" name="Google Shape;1067;p31">
              <a:extLst>
                <a:ext uri="{FF2B5EF4-FFF2-40B4-BE49-F238E27FC236}">
                  <a16:creationId xmlns:a16="http://schemas.microsoft.com/office/drawing/2014/main" id="{D5136CBE-95DF-3A4D-94A7-8585EAA48A27}"/>
                </a:ext>
              </a:extLst>
            </p:cNvPr>
            <p:cNvSpPr/>
            <p:nvPr/>
          </p:nvSpPr>
          <p:spPr>
            <a:xfrm>
              <a:off x="1963925" y="3864025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4" y="0"/>
                  </a:moveTo>
                  <a:cubicBezTo>
                    <a:pt x="781" y="0"/>
                    <a:pt x="733" y="14"/>
                    <a:pt x="681" y="44"/>
                  </a:cubicBezTo>
                  <a:lnTo>
                    <a:pt x="321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9" y="1434"/>
                    <a:pt x="321" y="1404"/>
                  </a:cubicBezTo>
                  <a:lnTo>
                    <a:pt x="681" y="1197"/>
                  </a:lnTo>
                  <a:cubicBezTo>
                    <a:pt x="858" y="1095"/>
                    <a:pt x="1000" y="846"/>
                    <a:pt x="1000" y="642"/>
                  </a:cubicBezTo>
                  <a:lnTo>
                    <a:pt x="1000" y="228"/>
                  </a:lnTo>
                  <a:cubicBezTo>
                    <a:pt x="1000" y="83"/>
                    <a:pt x="929" y="0"/>
                    <a:pt x="824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" name="Google Shape;1068;p31">
              <a:extLst>
                <a:ext uri="{FF2B5EF4-FFF2-40B4-BE49-F238E27FC236}">
                  <a16:creationId xmlns:a16="http://schemas.microsoft.com/office/drawing/2014/main" id="{F82016C1-CBBE-6449-8384-85E054A95AAD}"/>
                </a:ext>
              </a:extLst>
            </p:cNvPr>
            <p:cNvSpPr/>
            <p:nvPr/>
          </p:nvSpPr>
          <p:spPr>
            <a:xfrm>
              <a:off x="2013825" y="3765450"/>
              <a:ext cx="149725" cy="103725"/>
            </a:xfrm>
            <a:custGeom>
              <a:avLst/>
              <a:gdLst/>
              <a:ahLst/>
              <a:cxnLst/>
              <a:rect l="l" t="t" r="r" b="b"/>
              <a:pathLst>
                <a:path w="5989" h="4149" extrusionOk="0">
                  <a:moveTo>
                    <a:pt x="5706" y="0"/>
                  </a:moveTo>
                  <a:cubicBezTo>
                    <a:pt x="5632" y="0"/>
                    <a:pt x="5547" y="25"/>
                    <a:pt x="5458" y="77"/>
                  </a:cubicBezTo>
                  <a:lnTo>
                    <a:pt x="534" y="2920"/>
                  </a:lnTo>
                  <a:cubicBezTo>
                    <a:pt x="239" y="3089"/>
                    <a:pt x="1" y="3484"/>
                    <a:pt x="1" y="3803"/>
                  </a:cubicBezTo>
                  <a:cubicBezTo>
                    <a:pt x="1" y="4023"/>
                    <a:pt x="115" y="4149"/>
                    <a:pt x="284" y="4149"/>
                  </a:cubicBezTo>
                  <a:cubicBezTo>
                    <a:pt x="358" y="4149"/>
                    <a:pt x="444" y="4124"/>
                    <a:pt x="534" y="4072"/>
                  </a:cubicBezTo>
                  <a:lnTo>
                    <a:pt x="5458" y="1230"/>
                  </a:lnTo>
                  <a:cubicBezTo>
                    <a:pt x="5750" y="1060"/>
                    <a:pt x="5988" y="665"/>
                    <a:pt x="5988" y="346"/>
                  </a:cubicBezTo>
                  <a:cubicBezTo>
                    <a:pt x="5988" y="127"/>
                    <a:pt x="5873" y="0"/>
                    <a:pt x="570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9" name="Google Shape;1069;p31">
              <a:extLst>
                <a:ext uri="{FF2B5EF4-FFF2-40B4-BE49-F238E27FC236}">
                  <a16:creationId xmlns:a16="http://schemas.microsoft.com/office/drawing/2014/main" id="{EA87F4C8-23D6-3C4E-84AB-218799B62608}"/>
                </a:ext>
              </a:extLst>
            </p:cNvPr>
            <p:cNvSpPr/>
            <p:nvPr/>
          </p:nvSpPr>
          <p:spPr>
            <a:xfrm>
              <a:off x="1963925" y="3921650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3" y="1"/>
                  </a:moveTo>
                  <a:cubicBezTo>
                    <a:pt x="780" y="1"/>
                    <a:pt x="732" y="15"/>
                    <a:pt x="681" y="44"/>
                  </a:cubicBezTo>
                  <a:lnTo>
                    <a:pt x="321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9" y="1434"/>
                    <a:pt x="321" y="1404"/>
                  </a:cubicBezTo>
                  <a:lnTo>
                    <a:pt x="681" y="1197"/>
                  </a:lnTo>
                  <a:cubicBezTo>
                    <a:pt x="858" y="1095"/>
                    <a:pt x="1000" y="850"/>
                    <a:pt x="1000" y="646"/>
                  </a:cubicBezTo>
                  <a:lnTo>
                    <a:pt x="1000" y="228"/>
                  </a:lnTo>
                  <a:cubicBezTo>
                    <a:pt x="1000" y="85"/>
                    <a:pt x="928" y="1"/>
                    <a:pt x="823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0" name="Google Shape;1070;p31">
              <a:extLst>
                <a:ext uri="{FF2B5EF4-FFF2-40B4-BE49-F238E27FC236}">
                  <a16:creationId xmlns:a16="http://schemas.microsoft.com/office/drawing/2014/main" id="{DC0DD8FE-9A19-C744-8ECB-2D0702B9263E}"/>
                </a:ext>
              </a:extLst>
            </p:cNvPr>
            <p:cNvSpPr/>
            <p:nvPr/>
          </p:nvSpPr>
          <p:spPr>
            <a:xfrm>
              <a:off x="2013825" y="3823150"/>
              <a:ext cx="149725" cy="103675"/>
            </a:xfrm>
            <a:custGeom>
              <a:avLst/>
              <a:gdLst/>
              <a:ahLst/>
              <a:cxnLst/>
              <a:rect l="l" t="t" r="r" b="b"/>
              <a:pathLst>
                <a:path w="5989" h="4147" extrusionOk="0">
                  <a:moveTo>
                    <a:pt x="5708" y="0"/>
                  </a:moveTo>
                  <a:cubicBezTo>
                    <a:pt x="5633" y="0"/>
                    <a:pt x="5548" y="25"/>
                    <a:pt x="5458" y="78"/>
                  </a:cubicBezTo>
                  <a:lnTo>
                    <a:pt x="534" y="2917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4" y="4147"/>
                    <a:pt x="282" y="4147"/>
                  </a:cubicBezTo>
                  <a:cubicBezTo>
                    <a:pt x="357" y="4147"/>
                    <a:pt x="443" y="4122"/>
                    <a:pt x="534" y="4069"/>
                  </a:cubicBezTo>
                  <a:lnTo>
                    <a:pt x="5458" y="1227"/>
                  </a:lnTo>
                  <a:cubicBezTo>
                    <a:pt x="5750" y="1061"/>
                    <a:pt x="5988" y="662"/>
                    <a:pt x="5988" y="347"/>
                  </a:cubicBezTo>
                  <a:cubicBezTo>
                    <a:pt x="5988" y="126"/>
                    <a:pt x="5874" y="0"/>
                    <a:pt x="570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" name="Google Shape;1071;p31">
              <a:extLst>
                <a:ext uri="{FF2B5EF4-FFF2-40B4-BE49-F238E27FC236}">
                  <a16:creationId xmlns:a16="http://schemas.microsoft.com/office/drawing/2014/main" id="{5B33A92B-949E-BC47-ACE6-E79603200C73}"/>
                </a:ext>
              </a:extLst>
            </p:cNvPr>
            <p:cNvSpPr/>
            <p:nvPr/>
          </p:nvSpPr>
          <p:spPr>
            <a:xfrm>
              <a:off x="1963925" y="3979275"/>
              <a:ext cx="25025" cy="36150"/>
            </a:xfrm>
            <a:custGeom>
              <a:avLst/>
              <a:gdLst/>
              <a:ahLst/>
              <a:cxnLst/>
              <a:rect l="l" t="t" r="r" b="b"/>
              <a:pathLst>
                <a:path w="1001" h="1446" extrusionOk="0">
                  <a:moveTo>
                    <a:pt x="824" y="0"/>
                  </a:moveTo>
                  <a:cubicBezTo>
                    <a:pt x="781" y="0"/>
                    <a:pt x="733" y="14"/>
                    <a:pt x="681" y="44"/>
                  </a:cubicBezTo>
                  <a:lnTo>
                    <a:pt x="321" y="251"/>
                  </a:lnTo>
                  <a:cubicBezTo>
                    <a:pt x="144" y="353"/>
                    <a:pt x="1" y="598"/>
                    <a:pt x="1" y="802"/>
                  </a:cubicBezTo>
                  <a:lnTo>
                    <a:pt x="1" y="1218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9" y="1431"/>
                    <a:pt x="321" y="1401"/>
                  </a:cubicBezTo>
                  <a:lnTo>
                    <a:pt x="681" y="1193"/>
                  </a:lnTo>
                  <a:cubicBezTo>
                    <a:pt x="858" y="1091"/>
                    <a:pt x="1000" y="846"/>
                    <a:pt x="1000" y="642"/>
                  </a:cubicBezTo>
                  <a:lnTo>
                    <a:pt x="1000" y="228"/>
                  </a:lnTo>
                  <a:cubicBezTo>
                    <a:pt x="1000" y="83"/>
                    <a:pt x="929" y="0"/>
                    <a:pt x="824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2" name="Google Shape;1072;p31">
              <a:extLst>
                <a:ext uri="{FF2B5EF4-FFF2-40B4-BE49-F238E27FC236}">
                  <a16:creationId xmlns:a16="http://schemas.microsoft.com/office/drawing/2014/main" id="{9C042A2E-FEF5-F943-9027-7EBE6BEA2D29}"/>
                </a:ext>
              </a:extLst>
            </p:cNvPr>
            <p:cNvSpPr/>
            <p:nvPr/>
          </p:nvSpPr>
          <p:spPr>
            <a:xfrm>
              <a:off x="2013825" y="3880675"/>
              <a:ext cx="149725" cy="103725"/>
            </a:xfrm>
            <a:custGeom>
              <a:avLst/>
              <a:gdLst/>
              <a:ahLst/>
              <a:cxnLst/>
              <a:rect l="l" t="t" r="r" b="b"/>
              <a:pathLst>
                <a:path w="5989" h="4149" extrusionOk="0">
                  <a:moveTo>
                    <a:pt x="5707" y="1"/>
                  </a:moveTo>
                  <a:cubicBezTo>
                    <a:pt x="5633" y="1"/>
                    <a:pt x="5548" y="26"/>
                    <a:pt x="5458" y="78"/>
                  </a:cubicBezTo>
                  <a:lnTo>
                    <a:pt x="534" y="2921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3"/>
                    <a:pt x="115" y="4148"/>
                    <a:pt x="284" y="4148"/>
                  </a:cubicBezTo>
                  <a:cubicBezTo>
                    <a:pt x="359" y="4148"/>
                    <a:pt x="444" y="4124"/>
                    <a:pt x="534" y="4073"/>
                  </a:cubicBezTo>
                  <a:lnTo>
                    <a:pt x="5458" y="1231"/>
                  </a:lnTo>
                  <a:cubicBezTo>
                    <a:pt x="5750" y="1061"/>
                    <a:pt x="5988" y="663"/>
                    <a:pt x="5988" y="347"/>
                  </a:cubicBezTo>
                  <a:cubicBezTo>
                    <a:pt x="5988" y="126"/>
                    <a:pt x="5874" y="1"/>
                    <a:pt x="570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3" name="Google Shape;1073;p31">
              <a:extLst>
                <a:ext uri="{FF2B5EF4-FFF2-40B4-BE49-F238E27FC236}">
                  <a16:creationId xmlns:a16="http://schemas.microsoft.com/office/drawing/2014/main" id="{FBFC002E-2B16-5543-B5A5-AEB837D7D842}"/>
                </a:ext>
              </a:extLst>
            </p:cNvPr>
            <p:cNvSpPr/>
            <p:nvPr/>
          </p:nvSpPr>
          <p:spPr>
            <a:xfrm>
              <a:off x="1963925" y="4036775"/>
              <a:ext cx="25025" cy="36150"/>
            </a:xfrm>
            <a:custGeom>
              <a:avLst/>
              <a:gdLst/>
              <a:ahLst/>
              <a:cxnLst/>
              <a:rect l="l" t="t" r="r" b="b"/>
              <a:pathLst>
                <a:path w="1001" h="1446" extrusionOk="0">
                  <a:moveTo>
                    <a:pt x="822" y="1"/>
                  </a:moveTo>
                  <a:cubicBezTo>
                    <a:pt x="780" y="1"/>
                    <a:pt x="732" y="14"/>
                    <a:pt x="681" y="43"/>
                  </a:cubicBezTo>
                  <a:lnTo>
                    <a:pt x="321" y="253"/>
                  </a:lnTo>
                  <a:cubicBezTo>
                    <a:pt x="144" y="352"/>
                    <a:pt x="1" y="600"/>
                    <a:pt x="1" y="804"/>
                  </a:cubicBezTo>
                  <a:lnTo>
                    <a:pt x="1" y="1219"/>
                  </a:lnTo>
                  <a:cubicBezTo>
                    <a:pt x="1" y="1363"/>
                    <a:pt x="72" y="1446"/>
                    <a:pt x="177" y="1446"/>
                  </a:cubicBezTo>
                  <a:cubicBezTo>
                    <a:pt x="220" y="1446"/>
                    <a:pt x="269" y="1432"/>
                    <a:pt x="321" y="1402"/>
                  </a:cubicBezTo>
                  <a:lnTo>
                    <a:pt x="681" y="1195"/>
                  </a:lnTo>
                  <a:cubicBezTo>
                    <a:pt x="858" y="1093"/>
                    <a:pt x="1000" y="848"/>
                    <a:pt x="1000" y="644"/>
                  </a:cubicBezTo>
                  <a:lnTo>
                    <a:pt x="1000" y="230"/>
                  </a:lnTo>
                  <a:cubicBezTo>
                    <a:pt x="1000" y="84"/>
                    <a:pt x="928" y="1"/>
                    <a:pt x="822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" name="Google Shape;1074;p31">
              <a:extLst>
                <a:ext uri="{FF2B5EF4-FFF2-40B4-BE49-F238E27FC236}">
                  <a16:creationId xmlns:a16="http://schemas.microsoft.com/office/drawing/2014/main" id="{3BC909EC-A37C-F646-AC9A-6A0ED297F921}"/>
                </a:ext>
              </a:extLst>
            </p:cNvPr>
            <p:cNvSpPr/>
            <p:nvPr/>
          </p:nvSpPr>
          <p:spPr>
            <a:xfrm>
              <a:off x="2013825" y="3938225"/>
              <a:ext cx="149725" cy="103675"/>
            </a:xfrm>
            <a:custGeom>
              <a:avLst/>
              <a:gdLst/>
              <a:ahLst/>
              <a:cxnLst/>
              <a:rect l="l" t="t" r="r" b="b"/>
              <a:pathLst>
                <a:path w="5989" h="4147" extrusionOk="0">
                  <a:moveTo>
                    <a:pt x="5707" y="1"/>
                  </a:moveTo>
                  <a:cubicBezTo>
                    <a:pt x="5633" y="1"/>
                    <a:pt x="5548" y="26"/>
                    <a:pt x="5458" y="78"/>
                  </a:cubicBezTo>
                  <a:lnTo>
                    <a:pt x="534" y="2921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5" y="4147"/>
                    <a:pt x="283" y="4147"/>
                  </a:cubicBezTo>
                  <a:cubicBezTo>
                    <a:pt x="357" y="4147"/>
                    <a:pt x="443" y="4122"/>
                    <a:pt x="534" y="4070"/>
                  </a:cubicBezTo>
                  <a:lnTo>
                    <a:pt x="5458" y="1231"/>
                  </a:lnTo>
                  <a:cubicBezTo>
                    <a:pt x="5750" y="1060"/>
                    <a:pt x="5988" y="663"/>
                    <a:pt x="5988" y="346"/>
                  </a:cubicBezTo>
                  <a:cubicBezTo>
                    <a:pt x="5988" y="126"/>
                    <a:pt x="5874" y="1"/>
                    <a:pt x="570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" name="Google Shape;1075;p31">
              <a:extLst>
                <a:ext uri="{FF2B5EF4-FFF2-40B4-BE49-F238E27FC236}">
                  <a16:creationId xmlns:a16="http://schemas.microsoft.com/office/drawing/2014/main" id="{39BFC7FF-A8F0-DD4E-8FC3-A35D826C58F1}"/>
                </a:ext>
              </a:extLst>
            </p:cNvPr>
            <p:cNvSpPr/>
            <p:nvPr/>
          </p:nvSpPr>
          <p:spPr>
            <a:xfrm>
              <a:off x="2862925" y="2972975"/>
              <a:ext cx="374150" cy="249225"/>
            </a:xfrm>
            <a:custGeom>
              <a:avLst/>
              <a:gdLst/>
              <a:ahLst/>
              <a:cxnLst/>
              <a:rect l="l" t="t" r="r" b="b"/>
              <a:pathLst>
                <a:path w="14966" h="9969" extrusionOk="0">
                  <a:moveTo>
                    <a:pt x="14669" y="1"/>
                  </a:moveTo>
                  <a:cubicBezTo>
                    <a:pt x="14598" y="1"/>
                    <a:pt x="14518" y="24"/>
                    <a:pt x="14433" y="73"/>
                  </a:cubicBezTo>
                  <a:lnTo>
                    <a:pt x="531" y="8100"/>
                  </a:lnTo>
                  <a:cubicBezTo>
                    <a:pt x="239" y="8270"/>
                    <a:pt x="1" y="8681"/>
                    <a:pt x="1" y="9021"/>
                  </a:cubicBezTo>
                  <a:lnTo>
                    <a:pt x="1" y="9589"/>
                  </a:lnTo>
                  <a:cubicBezTo>
                    <a:pt x="1" y="9830"/>
                    <a:pt x="120" y="9968"/>
                    <a:pt x="294" y="9968"/>
                  </a:cubicBezTo>
                  <a:cubicBezTo>
                    <a:pt x="365" y="9968"/>
                    <a:pt x="446" y="9945"/>
                    <a:pt x="531" y="9895"/>
                  </a:cubicBezTo>
                  <a:lnTo>
                    <a:pt x="14433" y="1804"/>
                  </a:lnTo>
                  <a:cubicBezTo>
                    <a:pt x="14729" y="1634"/>
                    <a:pt x="14964" y="1219"/>
                    <a:pt x="14964" y="882"/>
                  </a:cubicBezTo>
                  <a:lnTo>
                    <a:pt x="14964" y="382"/>
                  </a:lnTo>
                  <a:cubicBezTo>
                    <a:pt x="14966" y="141"/>
                    <a:pt x="14844" y="1"/>
                    <a:pt x="14669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" name="Google Shape;1076;p31">
              <a:extLst>
                <a:ext uri="{FF2B5EF4-FFF2-40B4-BE49-F238E27FC236}">
                  <a16:creationId xmlns:a16="http://schemas.microsoft.com/office/drawing/2014/main" id="{8BA9C829-3D2D-3C49-99E3-BFC485785958}"/>
                </a:ext>
              </a:extLst>
            </p:cNvPr>
            <p:cNvSpPr/>
            <p:nvPr/>
          </p:nvSpPr>
          <p:spPr>
            <a:xfrm>
              <a:off x="2862925" y="3030475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8" y="1"/>
                  </a:moveTo>
                  <a:cubicBezTo>
                    <a:pt x="16604" y="1"/>
                    <a:pt x="16519" y="26"/>
                    <a:pt x="16429" y="78"/>
                  </a:cubicBezTo>
                  <a:lnTo>
                    <a:pt x="531" y="9257"/>
                  </a:lnTo>
                  <a:cubicBezTo>
                    <a:pt x="239" y="9424"/>
                    <a:pt x="1" y="9822"/>
                    <a:pt x="1" y="10138"/>
                  </a:cubicBezTo>
                  <a:cubicBezTo>
                    <a:pt x="1" y="10359"/>
                    <a:pt x="115" y="10484"/>
                    <a:pt x="282" y="10484"/>
                  </a:cubicBezTo>
                  <a:cubicBezTo>
                    <a:pt x="356" y="10484"/>
                    <a:pt x="441" y="10459"/>
                    <a:pt x="531" y="10407"/>
                  </a:cubicBezTo>
                  <a:lnTo>
                    <a:pt x="16429" y="1231"/>
                  </a:lnTo>
                  <a:cubicBezTo>
                    <a:pt x="16721" y="1060"/>
                    <a:pt x="16959" y="666"/>
                    <a:pt x="16959" y="346"/>
                  </a:cubicBezTo>
                  <a:cubicBezTo>
                    <a:pt x="16959" y="126"/>
                    <a:pt x="16845" y="1"/>
                    <a:pt x="16678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" name="Google Shape;1077;p31">
              <a:extLst>
                <a:ext uri="{FF2B5EF4-FFF2-40B4-BE49-F238E27FC236}">
                  <a16:creationId xmlns:a16="http://schemas.microsoft.com/office/drawing/2014/main" id="{839D5DA9-1F0C-1949-9E44-8D34C22C1754}"/>
                </a:ext>
              </a:extLst>
            </p:cNvPr>
            <p:cNvSpPr/>
            <p:nvPr/>
          </p:nvSpPr>
          <p:spPr>
            <a:xfrm>
              <a:off x="2862925" y="3088050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7" y="0"/>
                  </a:moveTo>
                  <a:cubicBezTo>
                    <a:pt x="16603" y="0"/>
                    <a:pt x="16518" y="25"/>
                    <a:pt x="16429" y="77"/>
                  </a:cubicBezTo>
                  <a:lnTo>
                    <a:pt x="531" y="9256"/>
                  </a:lnTo>
                  <a:cubicBezTo>
                    <a:pt x="239" y="9426"/>
                    <a:pt x="1" y="9821"/>
                    <a:pt x="1" y="10137"/>
                  </a:cubicBezTo>
                  <a:cubicBezTo>
                    <a:pt x="1" y="10359"/>
                    <a:pt x="116" y="10484"/>
                    <a:pt x="284" y="10484"/>
                  </a:cubicBezTo>
                  <a:cubicBezTo>
                    <a:pt x="358" y="10484"/>
                    <a:pt x="442" y="10460"/>
                    <a:pt x="531" y="10409"/>
                  </a:cubicBezTo>
                  <a:lnTo>
                    <a:pt x="16429" y="1230"/>
                  </a:lnTo>
                  <a:cubicBezTo>
                    <a:pt x="16721" y="1059"/>
                    <a:pt x="16959" y="665"/>
                    <a:pt x="16959" y="345"/>
                  </a:cubicBezTo>
                  <a:cubicBezTo>
                    <a:pt x="16959" y="126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" name="Google Shape;1078;p31">
              <a:extLst>
                <a:ext uri="{FF2B5EF4-FFF2-40B4-BE49-F238E27FC236}">
                  <a16:creationId xmlns:a16="http://schemas.microsoft.com/office/drawing/2014/main" id="{7DD3302F-B7BB-0C47-BE47-083F7C67D4FA}"/>
                </a:ext>
              </a:extLst>
            </p:cNvPr>
            <p:cNvSpPr/>
            <p:nvPr/>
          </p:nvSpPr>
          <p:spPr>
            <a:xfrm>
              <a:off x="2862925" y="3145625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6" y="1"/>
                  </a:moveTo>
                  <a:cubicBezTo>
                    <a:pt x="16602" y="1"/>
                    <a:pt x="16518" y="25"/>
                    <a:pt x="16429" y="76"/>
                  </a:cubicBezTo>
                  <a:lnTo>
                    <a:pt x="531" y="9255"/>
                  </a:lnTo>
                  <a:cubicBezTo>
                    <a:pt x="239" y="9425"/>
                    <a:pt x="1" y="9820"/>
                    <a:pt x="1" y="10139"/>
                  </a:cubicBezTo>
                  <a:cubicBezTo>
                    <a:pt x="1" y="10358"/>
                    <a:pt x="115" y="10484"/>
                    <a:pt x="283" y="10484"/>
                  </a:cubicBezTo>
                  <a:cubicBezTo>
                    <a:pt x="357" y="10484"/>
                    <a:pt x="441" y="10460"/>
                    <a:pt x="531" y="10407"/>
                  </a:cubicBezTo>
                  <a:lnTo>
                    <a:pt x="16429" y="1228"/>
                  </a:lnTo>
                  <a:cubicBezTo>
                    <a:pt x="16721" y="1058"/>
                    <a:pt x="16959" y="664"/>
                    <a:pt x="16959" y="347"/>
                  </a:cubicBezTo>
                  <a:cubicBezTo>
                    <a:pt x="16959" y="126"/>
                    <a:pt x="16844" y="1"/>
                    <a:pt x="16676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" name="Google Shape;1079;p31">
              <a:extLst>
                <a:ext uri="{FF2B5EF4-FFF2-40B4-BE49-F238E27FC236}">
                  <a16:creationId xmlns:a16="http://schemas.microsoft.com/office/drawing/2014/main" id="{31F68FC3-F9E5-084E-A34D-BC62883B6428}"/>
                </a:ext>
              </a:extLst>
            </p:cNvPr>
            <p:cNvSpPr/>
            <p:nvPr/>
          </p:nvSpPr>
          <p:spPr>
            <a:xfrm>
              <a:off x="2862925" y="3203200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0"/>
                  </a:moveTo>
                  <a:cubicBezTo>
                    <a:pt x="16604" y="0"/>
                    <a:pt x="16519" y="25"/>
                    <a:pt x="16429" y="78"/>
                  </a:cubicBezTo>
                  <a:lnTo>
                    <a:pt x="531" y="9254"/>
                  </a:lnTo>
                  <a:cubicBezTo>
                    <a:pt x="239" y="9424"/>
                    <a:pt x="1" y="9818"/>
                    <a:pt x="1" y="10138"/>
                  </a:cubicBezTo>
                  <a:cubicBezTo>
                    <a:pt x="1" y="10359"/>
                    <a:pt x="114" y="10484"/>
                    <a:pt x="281" y="10484"/>
                  </a:cubicBezTo>
                  <a:cubicBezTo>
                    <a:pt x="356" y="10484"/>
                    <a:pt x="441" y="10459"/>
                    <a:pt x="531" y="10406"/>
                  </a:cubicBezTo>
                  <a:lnTo>
                    <a:pt x="16429" y="1230"/>
                  </a:lnTo>
                  <a:cubicBezTo>
                    <a:pt x="16721" y="1060"/>
                    <a:pt x="16959" y="663"/>
                    <a:pt x="16959" y="346"/>
                  </a:cubicBezTo>
                  <a:cubicBezTo>
                    <a:pt x="16959" y="125"/>
                    <a:pt x="16846" y="0"/>
                    <a:pt x="16679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" name="Google Shape;1080;p31">
              <a:extLst>
                <a:ext uri="{FF2B5EF4-FFF2-40B4-BE49-F238E27FC236}">
                  <a16:creationId xmlns:a16="http://schemas.microsoft.com/office/drawing/2014/main" id="{187D8200-28BA-FB47-9098-AF9B37EB7240}"/>
                </a:ext>
              </a:extLst>
            </p:cNvPr>
            <p:cNvSpPr/>
            <p:nvPr/>
          </p:nvSpPr>
          <p:spPr>
            <a:xfrm>
              <a:off x="2862925" y="3260750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7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7"/>
                  </a:lnTo>
                  <a:cubicBezTo>
                    <a:pt x="239" y="9423"/>
                    <a:pt x="1" y="9821"/>
                    <a:pt x="1" y="10137"/>
                  </a:cubicBezTo>
                  <a:cubicBezTo>
                    <a:pt x="1" y="10358"/>
                    <a:pt x="114" y="10483"/>
                    <a:pt x="281" y="10483"/>
                  </a:cubicBezTo>
                  <a:cubicBezTo>
                    <a:pt x="356" y="10483"/>
                    <a:pt x="441" y="10458"/>
                    <a:pt x="531" y="10406"/>
                  </a:cubicBezTo>
                  <a:lnTo>
                    <a:pt x="16429" y="1230"/>
                  </a:lnTo>
                  <a:cubicBezTo>
                    <a:pt x="16721" y="1060"/>
                    <a:pt x="16959" y="666"/>
                    <a:pt x="16959" y="346"/>
                  </a:cubicBezTo>
                  <a:cubicBezTo>
                    <a:pt x="16959" y="127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" name="Google Shape;1081;p31">
              <a:extLst>
                <a:ext uri="{FF2B5EF4-FFF2-40B4-BE49-F238E27FC236}">
                  <a16:creationId xmlns:a16="http://schemas.microsoft.com/office/drawing/2014/main" id="{826DCD2A-92C8-8B42-BD6F-2778B60020B3}"/>
                </a:ext>
              </a:extLst>
            </p:cNvPr>
            <p:cNvSpPr/>
            <p:nvPr/>
          </p:nvSpPr>
          <p:spPr>
            <a:xfrm>
              <a:off x="2862925" y="3318300"/>
              <a:ext cx="424000" cy="262150"/>
            </a:xfrm>
            <a:custGeom>
              <a:avLst/>
              <a:gdLst/>
              <a:ahLst/>
              <a:cxnLst/>
              <a:rect l="l" t="t" r="r" b="b"/>
              <a:pathLst>
                <a:path w="16960" h="10486" extrusionOk="0">
                  <a:moveTo>
                    <a:pt x="16677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7"/>
                  </a:lnTo>
                  <a:cubicBezTo>
                    <a:pt x="239" y="9426"/>
                    <a:pt x="1" y="9821"/>
                    <a:pt x="1" y="10140"/>
                  </a:cubicBezTo>
                  <a:cubicBezTo>
                    <a:pt x="1" y="10359"/>
                    <a:pt x="115" y="10485"/>
                    <a:pt x="283" y="10485"/>
                  </a:cubicBezTo>
                  <a:cubicBezTo>
                    <a:pt x="357" y="10485"/>
                    <a:pt x="441" y="10461"/>
                    <a:pt x="531" y="10409"/>
                  </a:cubicBezTo>
                  <a:lnTo>
                    <a:pt x="16429" y="1229"/>
                  </a:lnTo>
                  <a:cubicBezTo>
                    <a:pt x="16721" y="1060"/>
                    <a:pt x="16959" y="665"/>
                    <a:pt x="16959" y="346"/>
                  </a:cubicBezTo>
                  <a:cubicBezTo>
                    <a:pt x="16959" y="126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2" name="Google Shape;1082;p31">
              <a:extLst>
                <a:ext uri="{FF2B5EF4-FFF2-40B4-BE49-F238E27FC236}">
                  <a16:creationId xmlns:a16="http://schemas.microsoft.com/office/drawing/2014/main" id="{CF267CCB-B1FF-3C44-BDDB-79799C079F6B}"/>
                </a:ext>
              </a:extLst>
            </p:cNvPr>
            <p:cNvSpPr/>
            <p:nvPr/>
          </p:nvSpPr>
          <p:spPr>
            <a:xfrm>
              <a:off x="2862925" y="3375900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1"/>
                  </a:moveTo>
                  <a:cubicBezTo>
                    <a:pt x="16604" y="1"/>
                    <a:pt x="16519" y="26"/>
                    <a:pt x="16429" y="78"/>
                  </a:cubicBezTo>
                  <a:lnTo>
                    <a:pt x="531" y="9254"/>
                  </a:lnTo>
                  <a:cubicBezTo>
                    <a:pt x="239" y="9424"/>
                    <a:pt x="1" y="9818"/>
                    <a:pt x="1" y="10138"/>
                  </a:cubicBezTo>
                  <a:cubicBezTo>
                    <a:pt x="1" y="10357"/>
                    <a:pt x="115" y="10483"/>
                    <a:pt x="283" y="10483"/>
                  </a:cubicBezTo>
                  <a:cubicBezTo>
                    <a:pt x="357" y="10483"/>
                    <a:pt x="441" y="10459"/>
                    <a:pt x="531" y="10407"/>
                  </a:cubicBezTo>
                  <a:lnTo>
                    <a:pt x="16429" y="1227"/>
                  </a:lnTo>
                  <a:cubicBezTo>
                    <a:pt x="16721" y="1061"/>
                    <a:pt x="16959" y="663"/>
                    <a:pt x="16959" y="347"/>
                  </a:cubicBezTo>
                  <a:cubicBezTo>
                    <a:pt x="16959" y="126"/>
                    <a:pt x="16846" y="1"/>
                    <a:pt x="16679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3" name="Google Shape;1083;p31">
              <a:extLst>
                <a:ext uri="{FF2B5EF4-FFF2-40B4-BE49-F238E27FC236}">
                  <a16:creationId xmlns:a16="http://schemas.microsoft.com/office/drawing/2014/main" id="{F5DD3F6A-B5E9-5D4C-96C7-965DB043A40D}"/>
                </a:ext>
              </a:extLst>
            </p:cNvPr>
            <p:cNvSpPr/>
            <p:nvPr/>
          </p:nvSpPr>
          <p:spPr>
            <a:xfrm>
              <a:off x="2862925" y="3433450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8" y="0"/>
                  </a:moveTo>
                  <a:cubicBezTo>
                    <a:pt x="16604" y="0"/>
                    <a:pt x="16519" y="25"/>
                    <a:pt x="16429" y="77"/>
                  </a:cubicBezTo>
                  <a:lnTo>
                    <a:pt x="531" y="9254"/>
                  </a:lnTo>
                  <a:cubicBezTo>
                    <a:pt x="239" y="9424"/>
                    <a:pt x="1" y="9821"/>
                    <a:pt x="1" y="10138"/>
                  </a:cubicBezTo>
                  <a:cubicBezTo>
                    <a:pt x="1" y="10359"/>
                    <a:pt x="115" y="10484"/>
                    <a:pt x="281" y="10484"/>
                  </a:cubicBezTo>
                  <a:cubicBezTo>
                    <a:pt x="356" y="10484"/>
                    <a:pt x="441" y="10459"/>
                    <a:pt x="531" y="10407"/>
                  </a:cubicBezTo>
                  <a:lnTo>
                    <a:pt x="16429" y="1230"/>
                  </a:lnTo>
                  <a:cubicBezTo>
                    <a:pt x="16721" y="1061"/>
                    <a:pt x="16959" y="662"/>
                    <a:pt x="16959" y="347"/>
                  </a:cubicBezTo>
                  <a:cubicBezTo>
                    <a:pt x="16959" y="125"/>
                    <a:pt x="16845" y="0"/>
                    <a:pt x="16678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4" name="Google Shape;1084;p31">
              <a:extLst>
                <a:ext uri="{FF2B5EF4-FFF2-40B4-BE49-F238E27FC236}">
                  <a16:creationId xmlns:a16="http://schemas.microsoft.com/office/drawing/2014/main" id="{0D717EA7-DF6B-4A4F-834D-39D8FB8D65EB}"/>
                </a:ext>
              </a:extLst>
            </p:cNvPr>
            <p:cNvSpPr/>
            <p:nvPr/>
          </p:nvSpPr>
          <p:spPr>
            <a:xfrm>
              <a:off x="2264300" y="3217800"/>
              <a:ext cx="548750" cy="852300"/>
            </a:xfrm>
            <a:custGeom>
              <a:avLst/>
              <a:gdLst/>
              <a:ahLst/>
              <a:cxnLst/>
              <a:rect l="l" t="t" r="r" b="b"/>
              <a:pathLst>
                <a:path w="21950" h="34092" extrusionOk="0">
                  <a:moveTo>
                    <a:pt x="21655" y="0"/>
                  </a:moveTo>
                  <a:cubicBezTo>
                    <a:pt x="21584" y="0"/>
                    <a:pt x="21504" y="23"/>
                    <a:pt x="21419" y="71"/>
                  </a:cubicBezTo>
                  <a:lnTo>
                    <a:pt x="535" y="12130"/>
                  </a:lnTo>
                  <a:cubicBezTo>
                    <a:pt x="239" y="12301"/>
                    <a:pt x="1" y="12712"/>
                    <a:pt x="1" y="13052"/>
                  </a:cubicBezTo>
                  <a:lnTo>
                    <a:pt x="1" y="33712"/>
                  </a:lnTo>
                  <a:cubicBezTo>
                    <a:pt x="1" y="33953"/>
                    <a:pt x="120" y="34092"/>
                    <a:pt x="295" y="34092"/>
                  </a:cubicBezTo>
                  <a:cubicBezTo>
                    <a:pt x="367" y="34092"/>
                    <a:pt x="449" y="34068"/>
                    <a:pt x="535" y="34018"/>
                  </a:cubicBezTo>
                  <a:lnTo>
                    <a:pt x="21419" y="21959"/>
                  </a:lnTo>
                  <a:cubicBezTo>
                    <a:pt x="21712" y="21793"/>
                    <a:pt x="21950" y="21378"/>
                    <a:pt x="21950" y="21041"/>
                  </a:cubicBezTo>
                  <a:lnTo>
                    <a:pt x="21950" y="381"/>
                  </a:lnTo>
                  <a:cubicBezTo>
                    <a:pt x="21950" y="139"/>
                    <a:pt x="21830" y="0"/>
                    <a:pt x="21655" y="0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" name="Google Shape;1085;p31">
              <a:extLst>
                <a:ext uri="{FF2B5EF4-FFF2-40B4-BE49-F238E27FC236}">
                  <a16:creationId xmlns:a16="http://schemas.microsoft.com/office/drawing/2014/main" id="{B69085C4-26A8-D247-93EF-60907CD1CFE4}"/>
                </a:ext>
              </a:extLst>
            </p:cNvPr>
            <p:cNvSpPr/>
            <p:nvPr/>
          </p:nvSpPr>
          <p:spPr>
            <a:xfrm>
              <a:off x="2264300" y="3512650"/>
              <a:ext cx="548750" cy="557450"/>
            </a:xfrm>
            <a:custGeom>
              <a:avLst/>
              <a:gdLst/>
              <a:ahLst/>
              <a:cxnLst/>
              <a:rect l="l" t="t" r="r" b="b"/>
              <a:pathLst>
                <a:path w="21950" h="22298" extrusionOk="0">
                  <a:moveTo>
                    <a:pt x="16123" y="0"/>
                  </a:moveTo>
                  <a:lnTo>
                    <a:pt x="12635" y="6174"/>
                  </a:lnTo>
                  <a:lnTo>
                    <a:pt x="15086" y="9353"/>
                  </a:lnTo>
                  <a:lnTo>
                    <a:pt x="6984" y="2373"/>
                  </a:lnTo>
                  <a:lnTo>
                    <a:pt x="1" y="17492"/>
                  </a:lnTo>
                  <a:lnTo>
                    <a:pt x="1" y="21918"/>
                  </a:lnTo>
                  <a:cubicBezTo>
                    <a:pt x="1" y="22159"/>
                    <a:pt x="120" y="22298"/>
                    <a:pt x="295" y="22298"/>
                  </a:cubicBezTo>
                  <a:cubicBezTo>
                    <a:pt x="367" y="22298"/>
                    <a:pt x="449" y="22274"/>
                    <a:pt x="535" y="22224"/>
                  </a:cubicBezTo>
                  <a:lnTo>
                    <a:pt x="21419" y="10165"/>
                  </a:lnTo>
                  <a:cubicBezTo>
                    <a:pt x="21712" y="9999"/>
                    <a:pt x="21950" y="9584"/>
                    <a:pt x="21950" y="9247"/>
                  </a:cubicBezTo>
                  <a:lnTo>
                    <a:pt x="21950" y="5324"/>
                  </a:lnTo>
                  <a:lnTo>
                    <a:pt x="16123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" name="Google Shape;1086;p31">
              <a:extLst>
                <a:ext uri="{FF2B5EF4-FFF2-40B4-BE49-F238E27FC236}">
                  <a16:creationId xmlns:a16="http://schemas.microsoft.com/office/drawing/2014/main" id="{7C356134-D6D9-AA4D-AF4A-4714FEBB3000}"/>
                </a:ext>
              </a:extLst>
            </p:cNvPr>
            <p:cNvSpPr/>
            <p:nvPr/>
          </p:nvSpPr>
          <p:spPr>
            <a:xfrm>
              <a:off x="2649000" y="3348350"/>
              <a:ext cx="78650" cy="101575"/>
            </a:xfrm>
            <a:custGeom>
              <a:avLst/>
              <a:gdLst/>
              <a:ahLst/>
              <a:cxnLst/>
              <a:rect l="l" t="t" r="r" b="b"/>
              <a:pathLst>
                <a:path w="3146" h="4063" extrusionOk="0">
                  <a:moveTo>
                    <a:pt x="2275" y="0"/>
                  </a:moveTo>
                  <a:cubicBezTo>
                    <a:pt x="2064" y="0"/>
                    <a:pt x="1826" y="69"/>
                    <a:pt x="1575" y="214"/>
                  </a:cubicBezTo>
                  <a:cubicBezTo>
                    <a:pt x="704" y="718"/>
                    <a:pt x="1" y="1938"/>
                    <a:pt x="1" y="2941"/>
                  </a:cubicBezTo>
                  <a:cubicBezTo>
                    <a:pt x="1" y="3652"/>
                    <a:pt x="355" y="4063"/>
                    <a:pt x="871" y="4063"/>
                  </a:cubicBezTo>
                  <a:cubicBezTo>
                    <a:pt x="1083" y="4063"/>
                    <a:pt x="1322" y="3994"/>
                    <a:pt x="1575" y="3849"/>
                  </a:cubicBezTo>
                  <a:cubicBezTo>
                    <a:pt x="2441" y="3346"/>
                    <a:pt x="3145" y="2125"/>
                    <a:pt x="3145" y="1122"/>
                  </a:cubicBezTo>
                  <a:cubicBezTo>
                    <a:pt x="3145" y="411"/>
                    <a:pt x="2791" y="0"/>
                    <a:pt x="2275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" name="Google Shape;1087;p31">
              <a:extLst>
                <a:ext uri="{FF2B5EF4-FFF2-40B4-BE49-F238E27FC236}">
                  <a16:creationId xmlns:a16="http://schemas.microsoft.com/office/drawing/2014/main" id="{9AA2B3E9-1F23-4E45-BEF2-A7B5C30A48A2}"/>
                </a:ext>
              </a:extLst>
            </p:cNvPr>
            <p:cNvSpPr/>
            <p:nvPr/>
          </p:nvSpPr>
          <p:spPr>
            <a:xfrm>
              <a:off x="1915150" y="2483400"/>
              <a:ext cx="1371775" cy="953100"/>
            </a:xfrm>
            <a:custGeom>
              <a:avLst/>
              <a:gdLst/>
              <a:ahLst/>
              <a:cxnLst/>
              <a:rect l="l" t="t" r="r" b="b"/>
              <a:pathLst>
                <a:path w="54871" h="38124" extrusionOk="0">
                  <a:moveTo>
                    <a:pt x="54577" y="0"/>
                  </a:moveTo>
                  <a:cubicBezTo>
                    <a:pt x="54506" y="0"/>
                    <a:pt x="54425" y="24"/>
                    <a:pt x="54340" y="73"/>
                  </a:cubicBezTo>
                  <a:lnTo>
                    <a:pt x="531" y="31140"/>
                  </a:lnTo>
                  <a:cubicBezTo>
                    <a:pt x="238" y="31307"/>
                    <a:pt x="1" y="31722"/>
                    <a:pt x="1" y="32058"/>
                  </a:cubicBezTo>
                  <a:lnTo>
                    <a:pt x="1" y="37743"/>
                  </a:lnTo>
                  <a:cubicBezTo>
                    <a:pt x="1" y="37985"/>
                    <a:pt x="121" y="38123"/>
                    <a:pt x="295" y="38123"/>
                  </a:cubicBezTo>
                  <a:cubicBezTo>
                    <a:pt x="366" y="38123"/>
                    <a:pt x="447" y="38101"/>
                    <a:pt x="531" y="38052"/>
                  </a:cubicBezTo>
                  <a:lnTo>
                    <a:pt x="54340" y="6985"/>
                  </a:lnTo>
                  <a:cubicBezTo>
                    <a:pt x="54632" y="6815"/>
                    <a:pt x="54870" y="6404"/>
                    <a:pt x="54870" y="6064"/>
                  </a:cubicBezTo>
                  <a:lnTo>
                    <a:pt x="54870" y="379"/>
                  </a:lnTo>
                  <a:cubicBezTo>
                    <a:pt x="54870" y="139"/>
                    <a:pt x="54751" y="0"/>
                    <a:pt x="54577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" name="Google Shape;1088;p31">
              <a:extLst>
                <a:ext uri="{FF2B5EF4-FFF2-40B4-BE49-F238E27FC236}">
                  <a16:creationId xmlns:a16="http://schemas.microsoft.com/office/drawing/2014/main" id="{336C4965-F21E-BE42-B2FE-2B3DA89A9170}"/>
                </a:ext>
              </a:extLst>
            </p:cNvPr>
            <p:cNvSpPr/>
            <p:nvPr/>
          </p:nvSpPr>
          <p:spPr>
            <a:xfrm>
              <a:off x="2788050" y="2599950"/>
              <a:ext cx="399150" cy="270100"/>
            </a:xfrm>
            <a:custGeom>
              <a:avLst/>
              <a:gdLst/>
              <a:ahLst/>
              <a:cxnLst/>
              <a:rect l="l" t="t" r="r" b="b"/>
              <a:pathLst>
                <a:path w="15966" h="10804" extrusionOk="0">
                  <a:moveTo>
                    <a:pt x="15966" y="1"/>
                  </a:moveTo>
                  <a:lnTo>
                    <a:pt x="320" y="9031"/>
                  </a:lnTo>
                  <a:cubicBezTo>
                    <a:pt x="147" y="9133"/>
                    <a:pt x="0" y="9381"/>
                    <a:pt x="0" y="9585"/>
                  </a:cubicBezTo>
                  <a:lnTo>
                    <a:pt x="4" y="10575"/>
                  </a:lnTo>
                  <a:cubicBezTo>
                    <a:pt x="4" y="10720"/>
                    <a:pt x="77" y="10803"/>
                    <a:pt x="181" y="10803"/>
                  </a:cubicBezTo>
                  <a:cubicBezTo>
                    <a:pt x="223" y="10803"/>
                    <a:pt x="270" y="10790"/>
                    <a:pt x="320" y="10762"/>
                  </a:cubicBezTo>
                  <a:lnTo>
                    <a:pt x="15966" y="1728"/>
                  </a:lnTo>
                  <a:lnTo>
                    <a:pt x="15966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" name="Google Shape;1089;p31">
              <a:extLst>
                <a:ext uri="{FF2B5EF4-FFF2-40B4-BE49-F238E27FC236}">
                  <a16:creationId xmlns:a16="http://schemas.microsoft.com/office/drawing/2014/main" id="{4B412E21-5227-A747-8700-64BBB6B867FC}"/>
                </a:ext>
              </a:extLst>
            </p:cNvPr>
            <p:cNvSpPr/>
            <p:nvPr/>
          </p:nvSpPr>
          <p:spPr>
            <a:xfrm>
              <a:off x="3187175" y="2574650"/>
              <a:ext cx="49850" cy="68525"/>
            </a:xfrm>
            <a:custGeom>
              <a:avLst/>
              <a:gdLst/>
              <a:ahLst/>
              <a:cxnLst/>
              <a:rect l="l" t="t" r="r" b="b"/>
              <a:pathLst>
                <a:path w="1994" h="2741" extrusionOk="0">
                  <a:moveTo>
                    <a:pt x="1818" y="0"/>
                  </a:moveTo>
                  <a:cubicBezTo>
                    <a:pt x="1776" y="0"/>
                    <a:pt x="1728" y="14"/>
                    <a:pt x="1677" y="44"/>
                  </a:cubicBezTo>
                  <a:lnTo>
                    <a:pt x="1" y="1013"/>
                  </a:lnTo>
                  <a:lnTo>
                    <a:pt x="1" y="2740"/>
                  </a:lnTo>
                  <a:lnTo>
                    <a:pt x="1677" y="1771"/>
                  </a:lnTo>
                  <a:cubicBezTo>
                    <a:pt x="1851" y="1673"/>
                    <a:pt x="1994" y="1424"/>
                    <a:pt x="1994" y="1220"/>
                  </a:cubicBezTo>
                  <a:lnTo>
                    <a:pt x="1994" y="228"/>
                  </a:lnTo>
                  <a:cubicBezTo>
                    <a:pt x="1994" y="83"/>
                    <a:pt x="1922" y="0"/>
                    <a:pt x="1818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" name="Google Shape;1090;p31">
              <a:extLst>
                <a:ext uri="{FF2B5EF4-FFF2-40B4-BE49-F238E27FC236}">
                  <a16:creationId xmlns:a16="http://schemas.microsoft.com/office/drawing/2014/main" id="{6794600C-A37C-BE45-B1F5-CD344306AA4B}"/>
                </a:ext>
              </a:extLst>
            </p:cNvPr>
            <p:cNvSpPr/>
            <p:nvPr/>
          </p:nvSpPr>
          <p:spPr>
            <a:xfrm>
              <a:off x="3201625" y="2591475"/>
              <a:ext cx="25800" cy="31375"/>
            </a:xfrm>
            <a:custGeom>
              <a:avLst/>
              <a:gdLst/>
              <a:ahLst/>
              <a:cxnLst/>
              <a:rect l="l" t="t" r="r" b="b"/>
              <a:pathLst>
                <a:path w="1032" h="1255" extrusionOk="0">
                  <a:moveTo>
                    <a:pt x="528" y="139"/>
                  </a:moveTo>
                  <a:cubicBezTo>
                    <a:pt x="545" y="139"/>
                    <a:pt x="562" y="143"/>
                    <a:pt x="576" y="153"/>
                  </a:cubicBezTo>
                  <a:cubicBezTo>
                    <a:pt x="640" y="187"/>
                    <a:pt x="678" y="296"/>
                    <a:pt x="678" y="432"/>
                  </a:cubicBezTo>
                  <a:cubicBezTo>
                    <a:pt x="678" y="694"/>
                    <a:pt x="538" y="993"/>
                    <a:pt x="375" y="1088"/>
                  </a:cubicBezTo>
                  <a:cubicBezTo>
                    <a:pt x="343" y="1106"/>
                    <a:pt x="314" y="1115"/>
                    <a:pt x="289" y="1115"/>
                  </a:cubicBezTo>
                  <a:cubicBezTo>
                    <a:pt x="271" y="1115"/>
                    <a:pt x="254" y="1110"/>
                    <a:pt x="239" y="1102"/>
                  </a:cubicBezTo>
                  <a:cubicBezTo>
                    <a:pt x="178" y="1068"/>
                    <a:pt x="140" y="959"/>
                    <a:pt x="140" y="823"/>
                  </a:cubicBezTo>
                  <a:cubicBezTo>
                    <a:pt x="140" y="561"/>
                    <a:pt x="280" y="261"/>
                    <a:pt x="443" y="167"/>
                  </a:cubicBezTo>
                  <a:cubicBezTo>
                    <a:pt x="474" y="150"/>
                    <a:pt x="501" y="139"/>
                    <a:pt x="528" y="139"/>
                  </a:cubicBezTo>
                  <a:close/>
                  <a:moveTo>
                    <a:pt x="528" y="0"/>
                  </a:moveTo>
                  <a:cubicBezTo>
                    <a:pt x="478" y="0"/>
                    <a:pt x="427" y="15"/>
                    <a:pt x="375" y="44"/>
                  </a:cubicBezTo>
                  <a:cubicBezTo>
                    <a:pt x="164" y="167"/>
                    <a:pt x="1" y="506"/>
                    <a:pt x="1" y="823"/>
                  </a:cubicBezTo>
                  <a:cubicBezTo>
                    <a:pt x="1" y="1013"/>
                    <a:pt x="62" y="1159"/>
                    <a:pt x="171" y="1224"/>
                  </a:cubicBezTo>
                  <a:cubicBezTo>
                    <a:pt x="209" y="1245"/>
                    <a:pt x="250" y="1254"/>
                    <a:pt x="290" y="1254"/>
                  </a:cubicBezTo>
                  <a:cubicBezTo>
                    <a:pt x="338" y="1254"/>
                    <a:pt x="392" y="1237"/>
                    <a:pt x="443" y="1210"/>
                  </a:cubicBezTo>
                  <a:cubicBezTo>
                    <a:pt x="569" y="1135"/>
                    <a:pt x="678" y="983"/>
                    <a:pt x="746" y="806"/>
                  </a:cubicBezTo>
                  <a:lnTo>
                    <a:pt x="932" y="864"/>
                  </a:lnTo>
                  <a:cubicBezTo>
                    <a:pt x="939" y="867"/>
                    <a:pt x="946" y="867"/>
                    <a:pt x="953" y="867"/>
                  </a:cubicBezTo>
                  <a:cubicBezTo>
                    <a:pt x="984" y="867"/>
                    <a:pt x="1011" y="846"/>
                    <a:pt x="1021" y="816"/>
                  </a:cubicBezTo>
                  <a:cubicBezTo>
                    <a:pt x="1031" y="782"/>
                    <a:pt x="1011" y="741"/>
                    <a:pt x="973" y="731"/>
                  </a:cubicBezTo>
                  <a:lnTo>
                    <a:pt x="786" y="673"/>
                  </a:lnTo>
                  <a:cubicBezTo>
                    <a:pt x="807" y="592"/>
                    <a:pt x="817" y="510"/>
                    <a:pt x="817" y="432"/>
                  </a:cubicBezTo>
                  <a:cubicBezTo>
                    <a:pt x="817" y="241"/>
                    <a:pt x="755" y="95"/>
                    <a:pt x="647" y="31"/>
                  </a:cubicBezTo>
                  <a:cubicBezTo>
                    <a:pt x="610" y="10"/>
                    <a:pt x="569" y="0"/>
                    <a:pt x="528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" name="Google Shape;1091;p31">
              <a:extLst>
                <a:ext uri="{FF2B5EF4-FFF2-40B4-BE49-F238E27FC236}">
                  <a16:creationId xmlns:a16="http://schemas.microsoft.com/office/drawing/2014/main" id="{EDDDCC1D-A41B-5D4B-8B40-883FB30BAF58}"/>
                </a:ext>
              </a:extLst>
            </p:cNvPr>
            <p:cNvSpPr/>
            <p:nvPr/>
          </p:nvSpPr>
          <p:spPr>
            <a:xfrm>
              <a:off x="2264300" y="2685000"/>
              <a:ext cx="1022625" cy="780275"/>
            </a:xfrm>
            <a:custGeom>
              <a:avLst/>
              <a:gdLst/>
              <a:ahLst/>
              <a:cxnLst/>
              <a:rect l="l" t="t" r="r" b="b"/>
              <a:pathLst>
                <a:path w="40905" h="31211" extrusionOk="0">
                  <a:moveTo>
                    <a:pt x="40612" y="0"/>
                  </a:moveTo>
                  <a:cubicBezTo>
                    <a:pt x="40540" y="0"/>
                    <a:pt x="40459" y="24"/>
                    <a:pt x="40374" y="74"/>
                  </a:cubicBezTo>
                  <a:lnTo>
                    <a:pt x="535" y="23076"/>
                  </a:lnTo>
                  <a:cubicBezTo>
                    <a:pt x="239" y="23243"/>
                    <a:pt x="1" y="23658"/>
                    <a:pt x="1" y="23994"/>
                  </a:cubicBezTo>
                  <a:lnTo>
                    <a:pt x="1" y="30831"/>
                  </a:lnTo>
                  <a:cubicBezTo>
                    <a:pt x="1" y="31072"/>
                    <a:pt x="120" y="31211"/>
                    <a:pt x="295" y="31211"/>
                  </a:cubicBezTo>
                  <a:cubicBezTo>
                    <a:pt x="367" y="31211"/>
                    <a:pt x="449" y="31187"/>
                    <a:pt x="535" y="31137"/>
                  </a:cubicBezTo>
                  <a:lnTo>
                    <a:pt x="40374" y="8138"/>
                  </a:lnTo>
                  <a:cubicBezTo>
                    <a:pt x="40666" y="7968"/>
                    <a:pt x="40904" y="7556"/>
                    <a:pt x="40904" y="7217"/>
                  </a:cubicBezTo>
                  <a:lnTo>
                    <a:pt x="40904" y="380"/>
                  </a:lnTo>
                  <a:cubicBezTo>
                    <a:pt x="40904" y="139"/>
                    <a:pt x="40785" y="0"/>
                    <a:pt x="40612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" name="Google Shape;1092;p31">
              <a:extLst>
                <a:ext uri="{FF2B5EF4-FFF2-40B4-BE49-F238E27FC236}">
                  <a16:creationId xmlns:a16="http://schemas.microsoft.com/office/drawing/2014/main" id="{E147F723-966C-8349-85BC-A5D2D9E631CE}"/>
                </a:ext>
              </a:extLst>
            </p:cNvPr>
            <p:cNvSpPr/>
            <p:nvPr/>
          </p:nvSpPr>
          <p:spPr>
            <a:xfrm>
              <a:off x="1884050" y="4134750"/>
              <a:ext cx="268700" cy="324250"/>
            </a:xfrm>
            <a:custGeom>
              <a:avLst/>
              <a:gdLst/>
              <a:ahLst/>
              <a:cxnLst/>
              <a:rect l="l" t="t" r="r" b="b"/>
              <a:pathLst>
                <a:path w="10748" h="12970" extrusionOk="0">
                  <a:moveTo>
                    <a:pt x="2682" y="1"/>
                  </a:moveTo>
                  <a:cubicBezTo>
                    <a:pt x="2320" y="1"/>
                    <a:pt x="1975" y="59"/>
                    <a:pt x="1656" y="183"/>
                  </a:cubicBezTo>
                  <a:cubicBezTo>
                    <a:pt x="1" y="825"/>
                    <a:pt x="276" y="3019"/>
                    <a:pt x="2373" y="4392"/>
                  </a:cubicBezTo>
                  <a:cubicBezTo>
                    <a:pt x="4468" y="5765"/>
                    <a:pt x="7606" y="7469"/>
                    <a:pt x="8606" y="9954"/>
                  </a:cubicBezTo>
                  <a:lnTo>
                    <a:pt x="10614" y="12970"/>
                  </a:lnTo>
                  <a:lnTo>
                    <a:pt x="10747" y="9488"/>
                  </a:lnTo>
                  <a:cubicBezTo>
                    <a:pt x="10682" y="7935"/>
                    <a:pt x="9422" y="4762"/>
                    <a:pt x="7724" y="2811"/>
                  </a:cubicBezTo>
                  <a:cubicBezTo>
                    <a:pt x="6333" y="1210"/>
                    <a:pt x="4335" y="1"/>
                    <a:pt x="26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" name="Google Shape;1093;p31">
              <a:extLst>
                <a:ext uri="{FF2B5EF4-FFF2-40B4-BE49-F238E27FC236}">
                  <a16:creationId xmlns:a16="http://schemas.microsoft.com/office/drawing/2014/main" id="{979C4A9A-70C7-8D42-842A-744B206E9C07}"/>
                </a:ext>
              </a:extLst>
            </p:cNvPr>
            <p:cNvSpPr/>
            <p:nvPr/>
          </p:nvSpPr>
          <p:spPr>
            <a:xfrm>
              <a:off x="1944225" y="4161250"/>
              <a:ext cx="216850" cy="263750"/>
            </a:xfrm>
            <a:custGeom>
              <a:avLst/>
              <a:gdLst/>
              <a:ahLst/>
              <a:cxnLst/>
              <a:rect l="l" t="t" r="r" b="b"/>
              <a:pathLst>
                <a:path w="8674" h="10550" extrusionOk="0">
                  <a:moveTo>
                    <a:pt x="127" y="1"/>
                  </a:moveTo>
                  <a:cubicBezTo>
                    <a:pt x="79" y="1"/>
                    <a:pt x="35" y="32"/>
                    <a:pt x="21" y="79"/>
                  </a:cubicBezTo>
                  <a:cubicBezTo>
                    <a:pt x="1" y="140"/>
                    <a:pt x="34" y="204"/>
                    <a:pt x="92" y="221"/>
                  </a:cubicBezTo>
                  <a:cubicBezTo>
                    <a:pt x="2703" y="1068"/>
                    <a:pt x="7174" y="5202"/>
                    <a:pt x="8438" y="10462"/>
                  </a:cubicBezTo>
                  <a:cubicBezTo>
                    <a:pt x="8449" y="10512"/>
                    <a:pt x="8493" y="10546"/>
                    <a:pt x="8544" y="10550"/>
                  </a:cubicBezTo>
                  <a:cubicBezTo>
                    <a:pt x="8554" y="10550"/>
                    <a:pt x="8565" y="10550"/>
                    <a:pt x="8575" y="10546"/>
                  </a:cubicBezTo>
                  <a:cubicBezTo>
                    <a:pt x="8636" y="10533"/>
                    <a:pt x="8673" y="10471"/>
                    <a:pt x="8659" y="10410"/>
                  </a:cubicBezTo>
                  <a:cubicBezTo>
                    <a:pt x="7378" y="5069"/>
                    <a:pt x="2822" y="867"/>
                    <a:pt x="164" y="7"/>
                  </a:cubicBezTo>
                  <a:cubicBezTo>
                    <a:pt x="152" y="3"/>
                    <a:pt x="139" y="1"/>
                    <a:pt x="1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" name="Google Shape;1094;p31">
              <a:extLst>
                <a:ext uri="{FF2B5EF4-FFF2-40B4-BE49-F238E27FC236}">
                  <a16:creationId xmlns:a16="http://schemas.microsoft.com/office/drawing/2014/main" id="{46F1E5DF-7D1C-C942-82F3-81B698A8E007}"/>
                </a:ext>
              </a:extLst>
            </p:cNvPr>
            <p:cNvSpPr/>
            <p:nvPr/>
          </p:nvSpPr>
          <p:spPr>
            <a:xfrm>
              <a:off x="1919750" y="4301025"/>
              <a:ext cx="229250" cy="209725"/>
            </a:xfrm>
            <a:custGeom>
              <a:avLst/>
              <a:gdLst/>
              <a:ahLst/>
              <a:cxnLst/>
              <a:rect l="l" t="t" r="r" b="b"/>
              <a:pathLst>
                <a:path w="9170" h="8389" extrusionOk="0">
                  <a:moveTo>
                    <a:pt x="2566" y="1"/>
                  </a:moveTo>
                  <a:cubicBezTo>
                    <a:pt x="830" y="1"/>
                    <a:pt x="1" y="1136"/>
                    <a:pt x="677" y="2266"/>
                  </a:cubicBezTo>
                  <a:cubicBezTo>
                    <a:pt x="1278" y="3266"/>
                    <a:pt x="3720" y="3772"/>
                    <a:pt x="5684" y="5009"/>
                  </a:cubicBezTo>
                  <a:cubicBezTo>
                    <a:pt x="7459" y="6128"/>
                    <a:pt x="8588" y="7526"/>
                    <a:pt x="8874" y="8389"/>
                  </a:cubicBezTo>
                  <a:lnTo>
                    <a:pt x="9169" y="6713"/>
                  </a:lnTo>
                  <a:cubicBezTo>
                    <a:pt x="8449" y="2708"/>
                    <a:pt x="4889" y="175"/>
                    <a:pt x="2917" y="16"/>
                  </a:cubicBezTo>
                  <a:cubicBezTo>
                    <a:pt x="2797" y="6"/>
                    <a:pt x="2679" y="1"/>
                    <a:pt x="25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" name="Google Shape;1095;p31">
              <a:extLst>
                <a:ext uri="{FF2B5EF4-FFF2-40B4-BE49-F238E27FC236}">
                  <a16:creationId xmlns:a16="http://schemas.microsoft.com/office/drawing/2014/main" id="{1FA6A41E-7495-0C48-A2DD-44BEE1CA7757}"/>
                </a:ext>
              </a:extLst>
            </p:cNvPr>
            <p:cNvSpPr/>
            <p:nvPr/>
          </p:nvSpPr>
          <p:spPr>
            <a:xfrm>
              <a:off x="1970675" y="4328225"/>
              <a:ext cx="182825" cy="159200"/>
            </a:xfrm>
            <a:custGeom>
              <a:avLst/>
              <a:gdLst/>
              <a:ahLst/>
              <a:cxnLst/>
              <a:rect l="l" t="t" r="r" b="b"/>
              <a:pathLst>
                <a:path w="7313" h="6368" extrusionOk="0">
                  <a:moveTo>
                    <a:pt x="117" y="1"/>
                  </a:moveTo>
                  <a:cubicBezTo>
                    <a:pt x="58" y="1"/>
                    <a:pt x="13" y="46"/>
                    <a:pt x="7" y="103"/>
                  </a:cubicBezTo>
                  <a:cubicBezTo>
                    <a:pt x="0" y="168"/>
                    <a:pt x="47" y="223"/>
                    <a:pt x="109" y="229"/>
                  </a:cubicBezTo>
                  <a:cubicBezTo>
                    <a:pt x="1723" y="369"/>
                    <a:pt x="5259" y="1820"/>
                    <a:pt x="7078" y="6295"/>
                  </a:cubicBezTo>
                  <a:cubicBezTo>
                    <a:pt x="7095" y="6339"/>
                    <a:pt x="7136" y="6366"/>
                    <a:pt x="7176" y="6366"/>
                  </a:cubicBezTo>
                  <a:cubicBezTo>
                    <a:pt x="7181" y="6367"/>
                    <a:pt x="7186" y="6367"/>
                    <a:pt x="7190" y="6367"/>
                  </a:cubicBezTo>
                  <a:cubicBezTo>
                    <a:pt x="7202" y="6367"/>
                    <a:pt x="7214" y="6364"/>
                    <a:pt x="7224" y="6359"/>
                  </a:cubicBezTo>
                  <a:cubicBezTo>
                    <a:pt x="7282" y="6336"/>
                    <a:pt x="7313" y="6267"/>
                    <a:pt x="7289" y="6210"/>
                  </a:cubicBezTo>
                  <a:cubicBezTo>
                    <a:pt x="5433" y="1641"/>
                    <a:pt x="1913" y="158"/>
                    <a:pt x="129" y="1"/>
                  </a:cubicBezTo>
                  <a:cubicBezTo>
                    <a:pt x="125" y="1"/>
                    <a:pt x="121" y="1"/>
                    <a:pt x="1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" name="Google Shape;1096;p31">
              <a:extLst>
                <a:ext uri="{FF2B5EF4-FFF2-40B4-BE49-F238E27FC236}">
                  <a16:creationId xmlns:a16="http://schemas.microsoft.com/office/drawing/2014/main" id="{632DA9F4-C19B-4845-83E5-CFA2D5DFCC4E}"/>
                </a:ext>
              </a:extLst>
            </p:cNvPr>
            <p:cNvSpPr/>
            <p:nvPr/>
          </p:nvSpPr>
          <p:spPr>
            <a:xfrm>
              <a:off x="3603475" y="3262250"/>
              <a:ext cx="265950" cy="244125"/>
            </a:xfrm>
            <a:custGeom>
              <a:avLst/>
              <a:gdLst/>
              <a:ahLst/>
              <a:cxnLst/>
              <a:rect l="l" t="t" r="r" b="b"/>
              <a:pathLst>
                <a:path w="10638" h="9765" extrusionOk="0">
                  <a:moveTo>
                    <a:pt x="7506" y="1"/>
                  </a:moveTo>
                  <a:cubicBezTo>
                    <a:pt x="7429" y="1"/>
                    <a:pt x="7352" y="4"/>
                    <a:pt x="7273" y="10"/>
                  </a:cubicBezTo>
                  <a:cubicBezTo>
                    <a:pt x="5363" y="160"/>
                    <a:pt x="3319" y="1609"/>
                    <a:pt x="1830" y="3934"/>
                  </a:cubicBezTo>
                  <a:cubicBezTo>
                    <a:pt x="341" y="6256"/>
                    <a:pt x="1" y="9248"/>
                    <a:pt x="1" y="9248"/>
                  </a:cubicBezTo>
                  <a:lnTo>
                    <a:pt x="1341" y="9765"/>
                  </a:lnTo>
                  <a:cubicBezTo>
                    <a:pt x="3010" y="5257"/>
                    <a:pt x="6638" y="4025"/>
                    <a:pt x="8681" y="2819"/>
                  </a:cubicBezTo>
                  <a:cubicBezTo>
                    <a:pt x="10637" y="1664"/>
                    <a:pt x="9301" y="1"/>
                    <a:pt x="7506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" name="Google Shape;1097;p31">
              <a:extLst>
                <a:ext uri="{FF2B5EF4-FFF2-40B4-BE49-F238E27FC236}">
                  <a16:creationId xmlns:a16="http://schemas.microsoft.com/office/drawing/2014/main" id="{E90DCD96-733B-E54D-9B46-347FD0F527A2}"/>
                </a:ext>
              </a:extLst>
            </p:cNvPr>
            <p:cNvSpPr/>
            <p:nvPr/>
          </p:nvSpPr>
          <p:spPr>
            <a:xfrm>
              <a:off x="3636050" y="3262250"/>
              <a:ext cx="208600" cy="244125"/>
            </a:xfrm>
            <a:custGeom>
              <a:avLst/>
              <a:gdLst/>
              <a:ahLst/>
              <a:cxnLst/>
              <a:rect l="l" t="t" r="r" b="b"/>
              <a:pathLst>
                <a:path w="8344" h="9765" extrusionOk="0">
                  <a:moveTo>
                    <a:pt x="6198" y="0"/>
                  </a:moveTo>
                  <a:cubicBezTo>
                    <a:pt x="6123" y="0"/>
                    <a:pt x="6046" y="4"/>
                    <a:pt x="5970" y="10"/>
                  </a:cubicBezTo>
                  <a:cubicBezTo>
                    <a:pt x="4060" y="160"/>
                    <a:pt x="2016" y="1609"/>
                    <a:pt x="527" y="3934"/>
                  </a:cubicBezTo>
                  <a:cubicBezTo>
                    <a:pt x="334" y="4237"/>
                    <a:pt x="157" y="4549"/>
                    <a:pt x="0" y="4869"/>
                  </a:cubicBezTo>
                  <a:lnTo>
                    <a:pt x="0" y="9751"/>
                  </a:lnTo>
                  <a:lnTo>
                    <a:pt x="38" y="9765"/>
                  </a:lnTo>
                  <a:cubicBezTo>
                    <a:pt x="1707" y="5257"/>
                    <a:pt x="5335" y="4025"/>
                    <a:pt x="7378" y="2819"/>
                  </a:cubicBezTo>
                  <a:cubicBezTo>
                    <a:pt x="8061" y="2414"/>
                    <a:pt x="8343" y="1948"/>
                    <a:pt x="8343" y="1513"/>
                  </a:cubicBezTo>
                  <a:cubicBezTo>
                    <a:pt x="8343" y="704"/>
                    <a:pt x="7367" y="0"/>
                    <a:pt x="61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" name="Google Shape;1098;p31">
              <a:extLst>
                <a:ext uri="{FF2B5EF4-FFF2-40B4-BE49-F238E27FC236}">
                  <a16:creationId xmlns:a16="http://schemas.microsoft.com/office/drawing/2014/main" id="{92502A3C-F5A3-2D4B-972E-CC51749293A7}"/>
                </a:ext>
              </a:extLst>
            </p:cNvPr>
            <p:cNvSpPr/>
            <p:nvPr/>
          </p:nvSpPr>
          <p:spPr>
            <a:xfrm>
              <a:off x="3615050" y="3284600"/>
              <a:ext cx="193725" cy="189450"/>
            </a:xfrm>
            <a:custGeom>
              <a:avLst/>
              <a:gdLst/>
              <a:ahLst/>
              <a:cxnLst/>
              <a:rect l="l" t="t" r="r" b="b"/>
              <a:pathLst>
                <a:path w="7749" h="7578" extrusionOk="0">
                  <a:moveTo>
                    <a:pt x="7639" y="1"/>
                  </a:moveTo>
                  <a:cubicBezTo>
                    <a:pt x="7631" y="1"/>
                    <a:pt x="7624" y="2"/>
                    <a:pt x="7616" y="4"/>
                  </a:cubicBezTo>
                  <a:cubicBezTo>
                    <a:pt x="5869" y="409"/>
                    <a:pt x="2034" y="2479"/>
                    <a:pt x="21" y="7436"/>
                  </a:cubicBezTo>
                  <a:cubicBezTo>
                    <a:pt x="1" y="7490"/>
                    <a:pt x="24" y="7548"/>
                    <a:pt x="79" y="7569"/>
                  </a:cubicBezTo>
                  <a:cubicBezTo>
                    <a:pt x="85" y="7572"/>
                    <a:pt x="93" y="7575"/>
                    <a:pt x="99" y="7575"/>
                  </a:cubicBezTo>
                  <a:cubicBezTo>
                    <a:pt x="106" y="7577"/>
                    <a:pt x="112" y="7577"/>
                    <a:pt x="118" y="7577"/>
                  </a:cubicBezTo>
                  <a:cubicBezTo>
                    <a:pt x="156" y="7577"/>
                    <a:pt x="194" y="7552"/>
                    <a:pt x="211" y="7514"/>
                  </a:cubicBezTo>
                  <a:cubicBezTo>
                    <a:pt x="2194" y="2632"/>
                    <a:pt x="5950" y="599"/>
                    <a:pt x="7661" y="205"/>
                  </a:cubicBezTo>
                  <a:cubicBezTo>
                    <a:pt x="7715" y="191"/>
                    <a:pt x="7749" y="136"/>
                    <a:pt x="7738" y="82"/>
                  </a:cubicBezTo>
                  <a:cubicBezTo>
                    <a:pt x="7727" y="35"/>
                    <a:pt x="7685" y="1"/>
                    <a:pt x="76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" name="Google Shape;1099;p31">
              <a:extLst>
                <a:ext uri="{FF2B5EF4-FFF2-40B4-BE49-F238E27FC236}">
                  <a16:creationId xmlns:a16="http://schemas.microsoft.com/office/drawing/2014/main" id="{2FCA4B71-B014-F243-85E6-61FA0EBE3353}"/>
                </a:ext>
              </a:extLst>
            </p:cNvPr>
            <p:cNvSpPr/>
            <p:nvPr/>
          </p:nvSpPr>
          <p:spPr>
            <a:xfrm>
              <a:off x="3619475" y="3411250"/>
              <a:ext cx="256775" cy="254500"/>
            </a:xfrm>
            <a:custGeom>
              <a:avLst/>
              <a:gdLst/>
              <a:ahLst/>
              <a:cxnLst/>
              <a:rect l="l" t="t" r="r" b="b"/>
              <a:pathLst>
                <a:path w="10271" h="10180" extrusionOk="0">
                  <a:moveTo>
                    <a:pt x="3467" y="1"/>
                  </a:moveTo>
                  <a:cubicBezTo>
                    <a:pt x="3432" y="1"/>
                    <a:pt x="3398" y="2"/>
                    <a:pt x="3363" y="3"/>
                  </a:cubicBezTo>
                  <a:cubicBezTo>
                    <a:pt x="2639" y="38"/>
                    <a:pt x="1959" y="517"/>
                    <a:pt x="1677" y="1180"/>
                  </a:cubicBezTo>
                  <a:cubicBezTo>
                    <a:pt x="1581" y="1408"/>
                    <a:pt x="1531" y="1646"/>
                    <a:pt x="1432" y="1870"/>
                  </a:cubicBezTo>
                  <a:cubicBezTo>
                    <a:pt x="1190" y="2431"/>
                    <a:pt x="544" y="2445"/>
                    <a:pt x="286" y="3016"/>
                  </a:cubicBezTo>
                  <a:cubicBezTo>
                    <a:pt x="51" y="3540"/>
                    <a:pt x="120" y="4141"/>
                    <a:pt x="112" y="4695"/>
                  </a:cubicBezTo>
                  <a:cubicBezTo>
                    <a:pt x="109" y="5545"/>
                    <a:pt x="116" y="6399"/>
                    <a:pt x="140" y="7248"/>
                  </a:cubicBezTo>
                  <a:cubicBezTo>
                    <a:pt x="150" y="7711"/>
                    <a:pt x="164" y="8170"/>
                    <a:pt x="181" y="8635"/>
                  </a:cubicBezTo>
                  <a:lnTo>
                    <a:pt x="181" y="8707"/>
                  </a:lnTo>
                  <a:cubicBezTo>
                    <a:pt x="174" y="9104"/>
                    <a:pt x="1" y="9506"/>
                    <a:pt x="106" y="9894"/>
                  </a:cubicBezTo>
                  <a:cubicBezTo>
                    <a:pt x="109" y="9900"/>
                    <a:pt x="112" y="9904"/>
                    <a:pt x="116" y="9911"/>
                  </a:cubicBezTo>
                  <a:cubicBezTo>
                    <a:pt x="136" y="9938"/>
                    <a:pt x="184" y="9992"/>
                    <a:pt x="222" y="10033"/>
                  </a:cubicBezTo>
                  <a:cubicBezTo>
                    <a:pt x="222" y="10036"/>
                    <a:pt x="225" y="10040"/>
                    <a:pt x="225" y="10040"/>
                  </a:cubicBezTo>
                  <a:cubicBezTo>
                    <a:pt x="242" y="10053"/>
                    <a:pt x="263" y="10063"/>
                    <a:pt x="283" y="10074"/>
                  </a:cubicBezTo>
                  <a:cubicBezTo>
                    <a:pt x="425" y="10154"/>
                    <a:pt x="630" y="10179"/>
                    <a:pt x="831" y="10179"/>
                  </a:cubicBezTo>
                  <a:cubicBezTo>
                    <a:pt x="1011" y="10179"/>
                    <a:pt x="1187" y="10159"/>
                    <a:pt x="1313" y="10142"/>
                  </a:cubicBezTo>
                  <a:cubicBezTo>
                    <a:pt x="2111" y="10033"/>
                    <a:pt x="2874" y="9584"/>
                    <a:pt x="3305" y="8894"/>
                  </a:cubicBezTo>
                  <a:cubicBezTo>
                    <a:pt x="3662" y="8316"/>
                    <a:pt x="3845" y="7571"/>
                    <a:pt x="4437" y="7238"/>
                  </a:cubicBezTo>
                  <a:cubicBezTo>
                    <a:pt x="4665" y="7110"/>
                    <a:pt x="4918" y="7068"/>
                    <a:pt x="5175" y="7068"/>
                  </a:cubicBezTo>
                  <a:cubicBezTo>
                    <a:pt x="5340" y="7068"/>
                    <a:pt x="5507" y="7085"/>
                    <a:pt x="5668" y="7109"/>
                  </a:cubicBezTo>
                  <a:cubicBezTo>
                    <a:pt x="5807" y="7126"/>
                    <a:pt x="5946" y="7136"/>
                    <a:pt x="6093" y="7140"/>
                  </a:cubicBezTo>
                  <a:cubicBezTo>
                    <a:pt x="6392" y="7116"/>
                    <a:pt x="6691" y="7116"/>
                    <a:pt x="6987" y="7061"/>
                  </a:cubicBezTo>
                  <a:cubicBezTo>
                    <a:pt x="7341" y="6997"/>
                    <a:pt x="7701" y="6837"/>
                    <a:pt x="7895" y="6534"/>
                  </a:cubicBezTo>
                  <a:cubicBezTo>
                    <a:pt x="8357" y="5810"/>
                    <a:pt x="7650" y="4764"/>
                    <a:pt x="8082" y="4019"/>
                  </a:cubicBezTo>
                  <a:cubicBezTo>
                    <a:pt x="8296" y="3651"/>
                    <a:pt x="8728" y="3478"/>
                    <a:pt x="9122" y="3322"/>
                  </a:cubicBezTo>
                  <a:cubicBezTo>
                    <a:pt x="9516" y="3162"/>
                    <a:pt x="9941" y="2958"/>
                    <a:pt x="10115" y="2567"/>
                  </a:cubicBezTo>
                  <a:cubicBezTo>
                    <a:pt x="10271" y="2214"/>
                    <a:pt x="10166" y="1792"/>
                    <a:pt x="9952" y="1469"/>
                  </a:cubicBezTo>
                  <a:cubicBezTo>
                    <a:pt x="9541" y="847"/>
                    <a:pt x="8778" y="559"/>
                    <a:pt x="8021" y="559"/>
                  </a:cubicBezTo>
                  <a:cubicBezTo>
                    <a:pt x="7839" y="559"/>
                    <a:pt x="7656" y="576"/>
                    <a:pt x="7480" y="609"/>
                  </a:cubicBezTo>
                  <a:cubicBezTo>
                    <a:pt x="7191" y="663"/>
                    <a:pt x="6908" y="752"/>
                    <a:pt x="6616" y="772"/>
                  </a:cubicBezTo>
                  <a:cubicBezTo>
                    <a:pt x="6566" y="776"/>
                    <a:pt x="6517" y="778"/>
                    <a:pt x="6467" y="778"/>
                  </a:cubicBezTo>
                  <a:cubicBezTo>
                    <a:pt x="5439" y="778"/>
                    <a:pt x="4498" y="1"/>
                    <a:pt x="346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" name="Google Shape;1100;p31">
              <a:extLst>
                <a:ext uri="{FF2B5EF4-FFF2-40B4-BE49-F238E27FC236}">
                  <a16:creationId xmlns:a16="http://schemas.microsoft.com/office/drawing/2014/main" id="{D9262803-0B73-A244-B2CA-F4BA7BBE6D32}"/>
                </a:ext>
              </a:extLst>
            </p:cNvPr>
            <p:cNvSpPr/>
            <p:nvPr/>
          </p:nvSpPr>
          <p:spPr>
            <a:xfrm>
              <a:off x="3617600" y="3447000"/>
              <a:ext cx="230875" cy="167350"/>
            </a:xfrm>
            <a:custGeom>
              <a:avLst/>
              <a:gdLst/>
              <a:ahLst/>
              <a:cxnLst/>
              <a:rect l="l" t="t" r="r" b="b"/>
              <a:pathLst>
                <a:path w="9235" h="6694" extrusionOk="0">
                  <a:moveTo>
                    <a:pt x="8891" y="0"/>
                  </a:moveTo>
                  <a:cubicBezTo>
                    <a:pt x="7100" y="0"/>
                    <a:pt x="1490" y="1040"/>
                    <a:pt x="14" y="6573"/>
                  </a:cubicBezTo>
                  <a:cubicBezTo>
                    <a:pt x="1" y="6624"/>
                    <a:pt x="32" y="6675"/>
                    <a:pt x="82" y="6689"/>
                  </a:cubicBezTo>
                  <a:cubicBezTo>
                    <a:pt x="85" y="6692"/>
                    <a:pt x="85" y="6692"/>
                    <a:pt x="89" y="6692"/>
                  </a:cubicBezTo>
                  <a:cubicBezTo>
                    <a:pt x="94" y="6693"/>
                    <a:pt x="99" y="6693"/>
                    <a:pt x="104" y="6693"/>
                  </a:cubicBezTo>
                  <a:cubicBezTo>
                    <a:pt x="147" y="6693"/>
                    <a:pt x="189" y="6666"/>
                    <a:pt x="198" y="6621"/>
                  </a:cubicBezTo>
                  <a:cubicBezTo>
                    <a:pt x="1642" y="1203"/>
                    <a:pt x="7137" y="191"/>
                    <a:pt x="8886" y="191"/>
                  </a:cubicBezTo>
                  <a:cubicBezTo>
                    <a:pt x="8978" y="191"/>
                    <a:pt x="9059" y="194"/>
                    <a:pt x="9129" y="199"/>
                  </a:cubicBezTo>
                  <a:cubicBezTo>
                    <a:pt x="9131" y="199"/>
                    <a:pt x="9133" y="199"/>
                    <a:pt x="9135" y="199"/>
                  </a:cubicBezTo>
                  <a:cubicBezTo>
                    <a:pt x="9187" y="199"/>
                    <a:pt x="9227" y="159"/>
                    <a:pt x="9231" y="111"/>
                  </a:cubicBezTo>
                  <a:cubicBezTo>
                    <a:pt x="9235" y="56"/>
                    <a:pt x="9197" y="12"/>
                    <a:pt x="9142" y="9"/>
                  </a:cubicBezTo>
                  <a:cubicBezTo>
                    <a:pt x="9070" y="3"/>
                    <a:pt x="8986" y="0"/>
                    <a:pt x="88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" name="Google Shape;1101;p31">
              <a:extLst>
                <a:ext uri="{FF2B5EF4-FFF2-40B4-BE49-F238E27FC236}">
                  <a16:creationId xmlns:a16="http://schemas.microsoft.com/office/drawing/2014/main" id="{726FFFEE-11E4-C04D-85F8-722A0529D1C3}"/>
                </a:ext>
              </a:extLst>
            </p:cNvPr>
            <p:cNvSpPr/>
            <p:nvPr/>
          </p:nvSpPr>
          <p:spPr>
            <a:xfrm>
              <a:off x="3681700" y="3504025"/>
              <a:ext cx="111775" cy="36475"/>
            </a:xfrm>
            <a:custGeom>
              <a:avLst/>
              <a:gdLst/>
              <a:ahLst/>
              <a:cxnLst/>
              <a:rect l="l" t="t" r="r" b="b"/>
              <a:pathLst>
                <a:path w="4471" h="1459" extrusionOk="0">
                  <a:moveTo>
                    <a:pt x="934" y="1"/>
                  </a:moveTo>
                  <a:cubicBezTo>
                    <a:pt x="666" y="1"/>
                    <a:pt x="385" y="20"/>
                    <a:pt x="92" y="63"/>
                  </a:cubicBezTo>
                  <a:cubicBezTo>
                    <a:pt x="38" y="73"/>
                    <a:pt x="0" y="121"/>
                    <a:pt x="10" y="171"/>
                  </a:cubicBezTo>
                  <a:cubicBezTo>
                    <a:pt x="17" y="221"/>
                    <a:pt x="57" y="254"/>
                    <a:pt x="105" y="254"/>
                  </a:cubicBezTo>
                  <a:cubicBezTo>
                    <a:pt x="110" y="254"/>
                    <a:pt x="114" y="254"/>
                    <a:pt x="119" y="253"/>
                  </a:cubicBezTo>
                  <a:cubicBezTo>
                    <a:pt x="404" y="211"/>
                    <a:pt x="677" y="193"/>
                    <a:pt x="936" y="193"/>
                  </a:cubicBezTo>
                  <a:cubicBezTo>
                    <a:pt x="3041" y="193"/>
                    <a:pt x="4283" y="1417"/>
                    <a:pt x="4297" y="1430"/>
                  </a:cubicBezTo>
                  <a:cubicBezTo>
                    <a:pt x="4311" y="1447"/>
                    <a:pt x="4328" y="1453"/>
                    <a:pt x="4348" y="1457"/>
                  </a:cubicBezTo>
                  <a:cubicBezTo>
                    <a:pt x="4354" y="1458"/>
                    <a:pt x="4360" y="1459"/>
                    <a:pt x="4367" y="1459"/>
                  </a:cubicBezTo>
                  <a:cubicBezTo>
                    <a:pt x="4390" y="1459"/>
                    <a:pt x="4415" y="1449"/>
                    <a:pt x="4433" y="1433"/>
                  </a:cubicBezTo>
                  <a:cubicBezTo>
                    <a:pt x="4471" y="1395"/>
                    <a:pt x="4471" y="1334"/>
                    <a:pt x="4433" y="1297"/>
                  </a:cubicBezTo>
                  <a:cubicBezTo>
                    <a:pt x="4418" y="1282"/>
                    <a:pt x="3123" y="1"/>
                    <a:pt x="9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" name="Google Shape;1102;p31">
              <a:extLst>
                <a:ext uri="{FF2B5EF4-FFF2-40B4-BE49-F238E27FC236}">
                  <a16:creationId xmlns:a16="http://schemas.microsoft.com/office/drawing/2014/main" id="{C7F0DBAC-A62A-5342-957F-D00C5CB55989}"/>
                </a:ext>
              </a:extLst>
            </p:cNvPr>
            <p:cNvSpPr/>
            <p:nvPr/>
          </p:nvSpPr>
          <p:spPr>
            <a:xfrm>
              <a:off x="2139625" y="2381275"/>
              <a:ext cx="1496450" cy="2150950"/>
            </a:xfrm>
            <a:custGeom>
              <a:avLst/>
              <a:gdLst/>
              <a:ahLst/>
              <a:cxnLst/>
              <a:rect l="l" t="t" r="r" b="b"/>
              <a:pathLst>
                <a:path w="59858" h="86038" extrusionOk="0">
                  <a:moveTo>
                    <a:pt x="58870" y="1"/>
                  </a:moveTo>
                  <a:cubicBezTo>
                    <a:pt x="58676" y="1"/>
                    <a:pt x="58479" y="45"/>
                    <a:pt x="58327" y="133"/>
                  </a:cubicBezTo>
                  <a:lnTo>
                    <a:pt x="531" y="33499"/>
                  </a:lnTo>
                  <a:cubicBezTo>
                    <a:pt x="239" y="33669"/>
                    <a:pt x="1" y="34080"/>
                    <a:pt x="1" y="34420"/>
                  </a:cubicBezTo>
                  <a:lnTo>
                    <a:pt x="1" y="85022"/>
                  </a:lnTo>
                  <a:cubicBezTo>
                    <a:pt x="1" y="85359"/>
                    <a:pt x="225" y="85764"/>
                    <a:pt x="500" y="85924"/>
                  </a:cubicBezTo>
                  <a:cubicBezTo>
                    <a:pt x="632" y="86000"/>
                    <a:pt x="805" y="86037"/>
                    <a:pt x="982" y="86037"/>
                  </a:cubicBezTo>
                  <a:cubicBezTo>
                    <a:pt x="1176" y="86037"/>
                    <a:pt x="1376" y="85992"/>
                    <a:pt x="1530" y="85904"/>
                  </a:cubicBezTo>
                  <a:lnTo>
                    <a:pt x="59327" y="52538"/>
                  </a:lnTo>
                  <a:cubicBezTo>
                    <a:pt x="59620" y="52368"/>
                    <a:pt x="59857" y="51956"/>
                    <a:pt x="59857" y="51616"/>
                  </a:cubicBezTo>
                  <a:lnTo>
                    <a:pt x="59857" y="1017"/>
                  </a:lnTo>
                  <a:cubicBezTo>
                    <a:pt x="59857" y="677"/>
                    <a:pt x="59633" y="272"/>
                    <a:pt x="59358" y="116"/>
                  </a:cubicBezTo>
                  <a:cubicBezTo>
                    <a:pt x="59225" y="39"/>
                    <a:pt x="59049" y="1"/>
                    <a:pt x="588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" name="Google Shape;1103;p31">
              <a:extLst>
                <a:ext uri="{FF2B5EF4-FFF2-40B4-BE49-F238E27FC236}">
                  <a16:creationId xmlns:a16="http://schemas.microsoft.com/office/drawing/2014/main" id="{FAA6D61A-A407-6C48-BDFB-86196D2FE8EF}"/>
                </a:ext>
              </a:extLst>
            </p:cNvPr>
            <p:cNvSpPr/>
            <p:nvPr/>
          </p:nvSpPr>
          <p:spPr>
            <a:xfrm>
              <a:off x="3611475" y="2381250"/>
              <a:ext cx="9125" cy="1475"/>
            </a:xfrm>
            <a:custGeom>
              <a:avLst/>
              <a:gdLst/>
              <a:ahLst/>
              <a:cxnLst/>
              <a:rect l="l" t="t" r="r" b="b"/>
              <a:pathLst>
                <a:path w="365" h="59" extrusionOk="0">
                  <a:moveTo>
                    <a:pt x="1" y="1"/>
                  </a:moveTo>
                  <a:cubicBezTo>
                    <a:pt x="126" y="1"/>
                    <a:pt x="256" y="21"/>
                    <a:pt x="365" y="59"/>
                  </a:cubicBezTo>
                  <a:cubicBezTo>
                    <a:pt x="256" y="21"/>
                    <a:pt x="130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" name="Google Shape;1104;p31">
              <a:extLst>
                <a:ext uri="{FF2B5EF4-FFF2-40B4-BE49-F238E27FC236}">
                  <a16:creationId xmlns:a16="http://schemas.microsoft.com/office/drawing/2014/main" id="{06F3C652-1180-F247-A120-5D67E2EE94A1}"/>
                </a:ext>
              </a:extLst>
            </p:cNvPr>
            <p:cNvSpPr/>
            <p:nvPr/>
          </p:nvSpPr>
          <p:spPr>
            <a:xfrm>
              <a:off x="2143550" y="2381250"/>
              <a:ext cx="1492350" cy="861875"/>
            </a:xfrm>
            <a:custGeom>
              <a:avLst/>
              <a:gdLst/>
              <a:ahLst/>
              <a:cxnLst/>
              <a:rect l="l" t="t" r="r" b="b"/>
              <a:pathLst>
                <a:path w="59694" h="34475" extrusionOk="0">
                  <a:moveTo>
                    <a:pt x="58683" y="1"/>
                  </a:moveTo>
                  <a:cubicBezTo>
                    <a:pt x="58500" y="8"/>
                    <a:pt x="58316" y="52"/>
                    <a:pt x="58170" y="134"/>
                  </a:cubicBezTo>
                  <a:lnTo>
                    <a:pt x="374" y="33503"/>
                  </a:lnTo>
                  <a:cubicBezTo>
                    <a:pt x="228" y="33588"/>
                    <a:pt x="98" y="33731"/>
                    <a:pt x="0" y="33897"/>
                  </a:cubicBezTo>
                  <a:lnTo>
                    <a:pt x="996" y="34475"/>
                  </a:lnTo>
                  <a:cubicBezTo>
                    <a:pt x="1003" y="34465"/>
                    <a:pt x="1010" y="34451"/>
                    <a:pt x="1016" y="34442"/>
                  </a:cubicBezTo>
                  <a:cubicBezTo>
                    <a:pt x="1108" y="34288"/>
                    <a:pt x="1234" y="34156"/>
                    <a:pt x="1373" y="34078"/>
                  </a:cubicBezTo>
                  <a:lnTo>
                    <a:pt x="59170" y="708"/>
                  </a:lnTo>
                  <a:cubicBezTo>
                    <a:pt x="59251" y="661"/>
                    <a:pt x="59333" y="637"/>
                    <a:pt x="59405" y="637"/>
                  </a:cubicBezTo>
                  <a:cubicBezTo>
                    <a:pt x="59557" y="637"/>
                    <a:pt x="59670" y="743"/>
                    <a:pt x="59694" y="929"/>
                  </a:cubicBezTo>
                  <a:cubicBezTo>
                    <a:pt x="59663" y="610"/>
                    <a:pt x="59452" y="263"/>
                    <a:pt x="59201" y="117"/>
                  </a:cubicBezTo>
                  <a:cubicBezTo>
                    <a:pt x="59163" y="93"/>
                    <a:pt x="59126" y="76"/>
                    <a:pt x="59082" y="59"/>
                  </a:cubicBezTo>
                  <a:cubicBezTo>
                    <a:pt x="58973" y="21"/>
                    <a:pt x="58843" y="1"/>
                    <a:pt x="587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" name="Google Shape;1105;p31">
              <a:extLst>
                <a:ext uri="{FF2B5EF4-FFF2-40B4-BE49-F238E27FC236}">
                  <a16:creationId xmlns:a16="http://schemas.microsoft.com/office/drawing/2014/main" id="{BE37567C-FC15-6E4D-A1DD-77D1EF3FD4CF}"/>
                </a:ext>
              </a:extLst>
            </p:cNvPr>
            <p:cNvSpPr/>
            <p:nvPr/>
          </p:nvSpPr>
          <p:spPr>
            <a:xfrm>
              <a:off x="2139625" y="3399275"/>
              <a:ext cx="35725" cy="1132925"/>
            </a:xfrm>
            <a:custGeom>
              <a:avLst/>
              <a:gdLst/>
              <a:ahLst/>
              <a:cxnLst/>
              <a:rect l="l" t="t" r="r" b="b"/>
              <a:pathLst>
                <a:path w="1429" h="45317" extrusionOk="0">
                  <a:moveTo>
                    <a:pt x="1428" y="45231"/>
                  </a:moveTo>
                  <a:lnTo>
                    <a:pt x="1428" y="45231"/>
                  </a:lnTo>
                  <a:cubicBezTo>
                    <a:pt x="1423" y="45233"/>
                    <a:pt x="1418" y="45235"/>
                    <a:pt x="1412" y="45237"/>
                  </a:cubicBezTo>
                  <a:lnTo>
                    <a:pt x="1412" y="45237"/>
                  </a:lnTo>
                  <a:cubicBezTo>
                    <a:pt x="1418" y="45236"/>
                    <a:pt x="1423" y="45233"/>
                    <a:pt x="1428" y="45231"/>
                  </a:cubicBezTo>
                  <a:close/>
                  <a:moveTo>
                    <a:pt x="1412" y="45237"/>
                  </a:moveTo>
                  <a:cubicBezTo>
                    <a:pt x="1411" y="45237"/>
                    <a:pt x="1410" y="45237"/>
                    <a:pt x="1408" y="45237"/>
                  </a:cubicBezTo>
                  <a:cubicBezTo>
                    <a:pt x="1406" y="45239"/>
                    <a:pt x="1404" y="45240"/>
                    <a:pt x="1401" y="45241"/>
                  </a:cubicBezTo>
                  <a:lnTo>
                    <a:pt x="1401" y="45241"/>
                  </a:lnTo>
                  <a:cubicBezTo>
                    <a:pt x="1405" y="45240"/>
                    <a:pt x="1409" y="45238"/>
                    <a:pt x="1412" y="45237"/>
                  </a:cubicBezTo>
                  <a:close/>
                  <a:moveTo>
                    <a:pt x="1" y="0"/>
                  </a:moveTo>
                  <a:lnTo>
                    <a:pt x="1" y="44302"/>
                  </a:lnTo>
                  <a:cubicBezTo>
                    <a:pt x="1" y="44643"/>
                    <a:pt x="222" y="45044"/>
                    <a:pt x="500" y="45204"/>
                  </a:cubicBezTo>
                  <a:cubicBezTo>
                    <a:pt x="630" y="45279"/>
                    <a:pt x="803" y="45316"/>
                    <a:pt x="978" y="45316"/>
                  </a:cubicBezTo>
                  <a:cubicBezTo>
                    <a:pt x="1023" y="45316"/>
                    <a:pt x="1068" y="45314"/>
                    <a:pt x="1112" y="45309"/>
                  </a:cubicBezTo>
                  <a:cubicBezTo>
                    <a:pt x="1140" y="45306"/>
                    <a:pt x="1167" y="45302"/>
                    <a:pt x="1194" y="45295"/>
                  </a:cubicBezTo>
                  <a:cubicBezTo>
                    <a:pt x="1211" y="45295"/>
                    <a:pt x="1228" y="45292"/>
                    <a:pt x="1242" y="45289"/>
                  </a:cubicBezTo>
                  <a:cubicBezTo>
                    <a:pt x="1269" y="45286"/>
                    <a:pt x="1292" y="45278"/>
                    <a:pt x="1316" y="45268"/>
                  </a:cubicBezTo>
                  <a:cubicBezTo>
                    <a:pt x="1330" y="45268"/>
                    <a:pt x="1344" y="45261"/>
                    <a:pt x="1353" y="45258"/>
                  </a:cubicBezTo>
                  <a:cubicBezTo>
                    <a:pt x="1369" y="45252"/>
                    <a:pt x="1384" y="45249"/>
                    <a:pt x="1401" y="45241"/>
                  </a:cubicBezTo>
                  <a:lnTo>
                    <a:pt x="1401" y="45241"/>
                  </a:lnTo>
                  <a:cubicBezTo>
                    <a:pt x="1393" y="45243"/>
                    <a:pt x="1385" y="45245"/>
                    <a:pt x="1377" y="45245"/>
                  </a:cubicBezTo>
                  <a:cubicBezTo>
                    <a:pt x="1371" y="45248"/>
                    <a:pt x="1371" y="45248"/>
                    <a:pt x="1364" y="45248"/>
                  </a:cubicBezTo>
                  <a:cubicBezTo>
                    <a:pt x="1340" y="45255"/>
                    <a:pt x="1320" y="45258"/>
                    <a:pt x="1292" y="45258"/>
                  </a:cubicBezTo>
                  <a:cubicBezTo>
                    <a:pt x="1119" y="45258"/>
                    <a:pt x="1000" y="45118"/>
                    <a:pt x="1000" y="44878"/>
                  </a:cubicBezTo>
                  <a:lnTo>
                    <a:pt x="1000" y="57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" name="Google Shape;1106;p31">
              <a:extLst>
                <a:ext uri="{FF2B5EF4-FFF2-40B4-BE49-F238E27FC236}">
                  <a16:creationId xmlns:a16="http://schemas.microsoft.com/office/drawing/2014/main" id="{01C654AB-7F3A-874D-A22F-58E6719881E9}"/>
                </a:ext>
              </a:extLst>
            </p:cNvPr>
            <p:cNvSpPr/>
            <p:nvPr/>
          </p:nvSpPr>
          <p:spPr>
            <a:xfrm>
              <a:off x="2139625" y="3312725"/>
              <a:ext cx="25" cy="28825"/>
            </a:xfrm>
            <a:custGeom>
              <a:avLst/>
              <a:gdLst/>
              <a:ahLst/>
              <a:cxnLst/>
              <a:rect l="l" t="t" r="r" b="b"/>
              <a:pathLst>
                <a:path w="1" h="1153" extrusionOk="0">
                  <a:moveTo>
                    <a:pt x="1" y="1"/>
                  </a:moveTo>
                  <a:lnTo>
                    <a:pt x="1" y="1"/>
                  </a:lnTo>
                  <a:lnTo>
                    <a:pt x="1" y="1153"/>
                  </a:lnTo>
                  <a:lnTo>
                    <a:pt x="1" y="1153"/>
                  </a:ln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" name="Google Shape;1107;p31">
              <a:extLst>
                <a:ext uri="{FF2B5EF4-FFF2-40B4-BE49-F238E27FC236}">
                  <a16:creationId xmlns:a16="http://schemas.microsoft.com/office/drawing/2014/main" id="{49C8ED57-9194-E043-A074-193F1BD78969}"/>
                </a:ext>
              </a:extLst>
            </p:cNvPr>
            <p:cNvSpPr/>
            <p:nvPr/>
          </p:nvSpPr>
          <p:spPr>
            <a:xfrm>
              <a:off x="2139625" y="3341525"/>
              <a:ext cx="25" cy="57675"/>
            </a:xfrm>
            <a:custGeom>
              <a:avLst/>
              <a:gdLst/>
              <a:ahLst/>
              <a:cxnLst/>
              <a:rect l="l" t="t" r="r" b="b"/>
              <a:pathLst>
                <a:path w="1" h="2307" extrusionOk="0">
                  <a:moveTo>
                    <a:pt x="1" y="1"/>
                  </a:moveTo>
                  <a:lnTo>
                    <a:pt x="1" y="1"/>
                  </a:lnTo>
                  <a:lnTo>
                    <a:pt x="1" y="2306"/>
                  </a:lnTo>
                  <a:lnTo>
                    <a:pt x="1" y="2306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" name="Google Shape;1108;p31">
              <a:extLst>
                <a:ext uri="{FF2B5EF4-FFF2-40B4-BE49-F238E27FC236}">
                  <a16:creationId xmlns:a16="http://schemas.microsoft.com/office/drawing/2014/main" id="{7F706C1E-D896-3B49-89D5-E36E40B6EEBD}"/>
                </a:ext>
              </a:extLst>
            </p:cNvPr>
            <p:cNvSpPr/>
            <p:nvPr/>
          </p:nvSpPr>
          <p:spPr>
            <a:xfrm>
              <a:off x="2139625" y="3399175"/>
              <a:ext cx="25" cy="125"/>
            </a:xfrm>
            <a:custGeom>
              <a:avLst/>
              <a:gdLst/>
              <a:ahLst/>
              <a:cxnLst/>
              <a:rect l="l" t="t" r="r" b="b"/>
              <a:pathLst>
                <a:path w="1" h="5" extrusionOk="0">
                  <a:moveTo>
                    <a:pt x="1" y="0"/>
                  </a:moveTo>
                  <a:lnTo>
                    <a:pt x="1" y="0"/>
                  </a:lnTo>
                  <a:lnTo>
                    <a:pt x="1" y="4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C9C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9" name="Google Shape;1109;p31">
              <a:extLst>
                <a:ext uri="{FF2B5EF4-FFF2-40B4-BE49-F238E27FC236}">
                  <a16:creationId xmlns:a16="http://schemas.microsoft.com/office/drawing/2014/main" id="{26A5A4C6-D841-0645-ADB1-D6D9F58723E5}"/>
                </a:ext>
              </a:extLst>
            </p:cNvPr>
            <p:cNvSpPr/>
            <p:nvPr/>
          </p:nvSpPr>
          <p:spPr>
            <a:xfrm>
              <a:off x="2139625" y="3236475"/>
              <a:ext cx="700" cy="5325"/>
            </a:xfrm>
            <a:custGeom>
              <a:avLst/>
              <a:gdLst/>
              <a:ahLst/>
              <a:cxnLst/>
              <a:rect l="l" t="t" r="r" b="b"/>
              <a:pathLst>
                <a:path w="28" h="213" extrusionOk="0">
                  <a:moveTo>
                    <a:pt x="28" y="1"/>
                  </a:moveTo>
                  <a:lnTo>
                    <a:pt x="28" y="1"/>
                  </a:lnTo>
                  <a:cubicBezTo>
                    <a:pt x="24" y="15"/>
                    <a:pt x="21" y="29"/>
                    <a:pt x="18" y="42"/>
                  </a:cubicBezTo>
                  <a:cubicBezTo>
                    <a:pt x="21" y="35"/>
                    <a:pt x="21" y="25"/>
                    <a:pt x="24" y="18"/>
                  </a:cubicBezTo>
                  <a:cubicBezTo>
                    <a:pt x="24" y="11"/>
                    <a:pt x="28" y="8"/>
                    <a:pt x="28" y="1"/>
                  </a:cubicBezTo>
                  <a:close/>
                  <a:moveTo>
                    <a:pt x="14" y="73"/>
                  </a:moveTo>
                  <a:cubicBezTo>
                    <a:pt x="7" y="100"/>
                    <a:pt x="4" y="123"/>
                    <a:pt x="1" y="151"/>
                  </a:cubicBezTo>
                  <a:lnTo>
                    <a:pt x="1" y="212"/>
                  </a:lnTo>
                  <a:cubicBezTo>
                    <a:pt x="1" y="168"/>
                    <a:pt x="4" y="120"/>
                    <a:pt x="14" y="73"/>
                  </a:cubicBezTo>
                  <a:close/>
                </a:path>
              </a:pathLst>
            </a:custGeom>
            <a:solidFill>
              <a:srgbClr val="C9C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" name="Google Shape;1110;p31">
              <a:extLst>
                <a:ext uri="{FF2B5EF4-FFF2-40B4-BE49-F238E27FC236}">
                  <a16:creationId xmlns:a16="http://schemas.microsoft.com/office/drawing/2014/main" id="{03B0FFAC-D995-A849-B1FB-A1894F970B7C}"/>
                </a:ext>
              </a:extLst>
            </p:cNvPr>
            <p:cNvSpPr/>
            <p:nvPr/>
          </p:nvSpPr>
          <p:spPr>
            <a:xfrm>
              <a:off x="2139625" y="3228675"/>
              <a:ext cx="28825" cy="184975"/>
            </a:xfrm>
            <a:custGeom>
              <a:avLst/>
              <a:gdLst/>
              <a:ahLst/>
              <a:cxnLst/>
              <a:rect l="l" t="t" r="r" b="b"/>
              <a:pathLst>
                <a:path w="1153" h="7399" extrusionOk="0">
                  <a:moveTo>
                    <a:pt x="157" y="0"/>
                  </a:moveTo>
                  <a:cubicBezTo>
                    <a:pt x="99" y="99"/>
                    <a:pt x="55" y="208"/>
                    <a:pt x="28" y="313"/>
                  </a:cubicBezTo>
                  <a:cubicBezTo>
                    <a:pt x="24" y="327"/>
                    <a:pt x="21" y="341"/>
                    <a:pt x="18" y="354"/>
                  </a:cubicBezTo>
                  <a:cubicBezTo>
                    <a:pt x="18" y="364"/>
                    <a:pt x="14" y="374"/>
                    <a:pt x="14" y="385"/>
                  </a:cubicBezTo>
                  <a:cubicBezTo>
                    <a:pt x="4" y="432"/>
                    <a:pt x="1" y="480"/>
                    <a:pt x="1" y="524"/>
                  </a:cubicBezTo>
                  <a:lnTo>
                    <a:pt x="1" y="3363"/>
                  </a:lnTo>
                  <a:lnTo>
                    <a:pt x="1" y="4515"/>
                  </a:lnTo>
                  <a:lnTo>
                    <a:pt x="1" y="6820"/>
                  </a:lnTo>
                  <a:lnTo>
                    <a:pt x="1" y="6824"/>
                  </a:lnTo>
                  <a:lnTo>
                    <a:pt x="1000" y="7399"/>
                  </a:lnTo>
                  <a:lnTo>
                    <a:pt x="1000" y="1099"/>
                  </a:lnTo>
                  <a:cubicBezTo>
                    <a:pt x="1000" y="932"/>
                    <a:pt x="1058" y="741"/>
                    <a:pt x="1153" y="578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" name="Google Shape;1111;p31">
              <a:extLst>
                <a:ext uri="{FF2B5EF4-FFF2-40B4-BE49-F238E27FC236}">
                  <a16:creationId xmlns:a16="http://schemas.microsoft.com/office/drawing/2014/main" id="{F334A904-EFF3-0E47-9A51-9699E3F18530}"/>
                </a:ext>
              </a:extLst>
            </p:cNvPr>
            <p:cNvSpPr/>
            <p:nvPr/>
          </p:nvSpPr>
          <p:spPr>
            <a:xfrm>
              <a:off x="2164625" y="2477650"/>
              <a:ext cx="1471450" cy="2053050"/>
            </a:xfrm>
            <a:custGeom>
              <a:avLst/>
              <a:gdLst/>
              <a:ahLst/>
              <a:cxnLst/>
              <a:rect l="l" t="t" r="r" b="b"/>
              <a:pathLst>
                <a:path w="58858" h="82122" extrusionOk="0">
                  <a:moveTo>
                    <a:pt x="58857" y="0"/>
                  </a:moveTo>
                  <a:lnTo>
                    <a:pt x="16492" y="24463"/>
                  </a:lnTo>
                  <a:cubicBezTo>
                    <a:pt x="16480" y="24469"/>
                    <a:pt x="16467" y="24473"/>
                    <a:pt x="16454" y="24473"/>
                  </a:cubicBezTo>
                  <a:cubicBezTo>
                    <a:pt x="16305" y="24473"/>
                    <a:pt x="16078" y="24076"/>
                    <a:pt x="15853" y="23677"/>
                  </a:cubicBezTo>
                  <a:cubicBezTo>
                    <a:pt x="15626" y="23282"/>
                    <a:pt x="15402" y="22884"/>
                    <a:pt x="15251" y="22884"/>
                  </a:cubicBezTo>
                  <a:cubicBezTo>
                    <a:pt x="15237" y="22884"/>
                    <a:pt x="15224" y="22888"/>
                    <a:pt x="15211" y="22895"/>
                  </a:cubicBezTo>
                  <a:lnTo>
                    <a:pt x="2526" y="30222"/>
                  </a:lnTo>
                  <a:cubicBezTo>
                    <a:pt x="2230" y="30388"/>
                    <a:pt x="1754" y="32969"/>
                    <a:pt x="1462" y="33139"/>
                  </a:cubicBezTo>
                  <a:lnTo>
                    <a:pt x="0" y="33982"/>
                  </a:lnTo>
                  <a:lnTo>
                    <a:pt x="0" y="81743"/>
                  </a:lnTo>
                  <a:cubicBezTo>
                    <a:pt x="0" y="81983"/>
                    <a:pt x="120" y="82122"/>
                    <a:pt x="293" y="82122"/>
                  </a:cubicBezTo>
                  <a:cubicBezTo>
                    <a:pt x="365" y="82122"/>
                    <a:pt x="445" y="82098"/>
                    <a:pt x="530" y="82049"/>
                  </a:cubicBezTo>
                  <a:lnTo>
                    <a:pt x="58327" y="48683"/>
                  </a:lnTo>
                  <a:cubicBezTo>
                    <a:pt x="58620" y="48513"/>
                    <a:pt x="58857" y="48101"/>
                    <a:pt x="58857" y="47761"/>
                  </a:cubicBezTo>
                  <a:lnTo>
                    <a:pt x="58857" y="3462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" name="Google Shape;1112;p31">
              <a:extLst>
                <a:ext uri="{FF2B5EF4-FFF2-40B4-BE49-F238E27FC236}">
                  <a16:creationId xmlns:a16="http://schemas.microsoft.com/office/drawing/2014/main" id="{A6886D9A-1944-2A4B-AB83-0CFE4FDD748B}"/>
                </a:ext>
              </a:extLst>
            </p:cNvPr>
            <p:cNvSpPr/>
            <p:nvPr/>
          </p:nvSpPr>
          <p:spPr>
            <a:xfrm>
              <a:off x="2214425" y="3477075"/>
              <a:ext cx="299375" cy="967500"/>
            </a:xfrm>
            <a:custGeom>
              <a:avLst/>
              <a:gdLst/>
              <a:ahLst/>
              <a:cxnLst/>
              <a:rect l="l" t="t" r="r" b="b"/>
              <a:pathLst>
                <a:path w="11975" h="38700" extrusionOk="0">
                  <a:moveTo>
                    <a:pt x="11679" y="1"/>
                  </a:moveTo>
                  <a:cubicBezTo>
                    <a:pt x="11607" y="1"/>
                    <a:pt x="11526" y="24"/>
                    <a:pt x="11440" y="74"/>
                  </a:cubicBezTo>
                  <a:lnTo>
                    <a:pt x="534" y="6369"/>
                  </a:lnTo>
                  <a:cubicBezTo>
                    <a:pt x="238" y="6540"/>
                    <a:pt x="1" y="6955"/>
                    <a:pt x="1" y="7292"/>
                  </a:cubicBezTo>
                  <a:lnTo>
                    <a:pt x="1" y="38321"/>
                  </a:lnTo>
                  <a:cubicBezTo>
                    <a:pt x="1" y="38560"/>
                    <a:pt x="120" y="38700"/>
                    <a:pt x="296" y="38700"/>
                  </a:cubicBezTo>
                  <a:cubicBezTo>
                    <a:pt x="368" y="38700"/>
                    <a:pt x="449" y="38677"/>
                    <a:pt x="534" y="38627"/>
                  </a:cubicBezTo>
                  <a:lnTo>
                    <a:pt x="11440" y="32331"/>
                  </a:lnTo>
                  <a:cubicBezTo>
                    <a:pt x="11737" y="32161"/>
                    <a:pt x="11975" y="31746"/>
                    <a:pt x="11975" y="31409"/>
                  </a:cubicBezTo>
                  <a:lnTo>
                    <a:pt x="11975" y="380"/>
                  </a:lnTo>
                  <a:cubicBezTo>
                    <a:pt x="11975" y="140"/>
                    <a:pt x="11855" y="1"/>
                    <a:pt x="11679" y="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" name="Google Shape;1113;p31">
              <a:extLst>
                <a:ext uri="{FF2B5EF4-FFF2-40B4-BE49-F238E27FC236}">
                  <a16:creationId xmlns:a16="http://schemas.microsoft.com/office/drawing/2014/main" id="{AAB5BFEC-B3B3-B446-83B6-F4D0D660D0E8}"/>
                </a:ext>
              </a:extLst>
            </p:cNvPr>
            <p:cNvSpPr/>
            <p:nvPr/>
          </p:nvSpPr>
          <p:spPr>
            <a:xfrm>
              <a:off x="2264300" y="3563375"/>
              <a:ext cx="199600" cy="132525"/>
            </a:xfrm>
            <a:custGeom>
              <a:avLst/>
              <a:gdLst/>
              <a:ahLst/>
              <a:cxnLst/>
              <a:rect l="l" t="t" r="r" b="b"/>
              <a:pathLst>
                <a:path w="7984" h="5301" extrusionOk="0">
                  <a:moveTo>
                    <a:pt x="7700" y="0"/>
                  </a:moveTo>
                  <a:cubicBezTo>
                    <a:pt x="7625" y="0"/>
                    <a:pt x="7541" y="25"/>
                    <a:pt x="7450" y="76"/>
                  </a:cubicBezTo>
                  <a:lnTo>
                    <a:pt x="535" y="4070"/>
                  </a:lnTo>
                  <a:cubicBezTo>
                    <a:pt x="239" y="4240"/>
                    <a:pt x="1" y="4635"/>
                    <a:pt x="1" y="4954"/>
                  </a:cubicBezTo>
                  <a:cubicBezTo>
                    <a:pt x="1" y="5175"/>
                    <a:pt x="114" y="5300"/>
                    <a:pt x="282" y="5300"/>
                  </a:cubicBezTo>
                  <a:cubicBezTo>
                    <a:pt x="358" y="5300"/>
                    <a:pt x="444" y="5275"/>
                    <a:pt x="535" y="5223"/>
                  </a:cubicBezTo>
                  <a:lnTo>
                    <a:pt x="7450" y="1228"/>
                  </a:lnTo>
                  <a:cubicBezTo>
                    <a:pt x="7746" y="1058"/>
                    <a:pt x="7984" y="664"/>
                    <a:pt x="7984" y="347"/>
                  </a:cubicBezTo>
                  <a:cubicBezTo>
                    <a:pt x="7984" y="126"/>
                    <a:pt x="7869" y="0"/>
                    <a:pt x="7700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" name="Google Shape;1114;p31">
              <a:extLst>
                <a:ext uri="{FF2B5EF4-FFF2-40B4-BE49-F238E27FC236}">
                  <a16:creationId xmlns:a16="http://schemas.microsoft.com/office/drawing/2014/main" id="{2848D0CE-1532-124B-A671-EA62B126D54B}"/>
                </a:ext>
              </a:extLst>
            </p:cNvPr>
            <p:cNvSpPr/>
            <p:nvPr/>
          </p:nvSpPr>
          <p:spPr>
            <a:xfrm>
              <a:off x="2264300" y="3719525"/>
              <a:ext cx="25025" cy="36200"/>
            </a:xfrm>
            <a:custGeom>
              <a:avLst/>
              <a:gdLst/>
              <a:ahLst/>
              <a:cxnLst/>
              <a:rect l="l" t="t" r="r" b="b"/>
              <a:pathLst>
                <a:path w="1001" h="1448" extrusionOk="0">
                  <a:moveTo>
                    <a:pt x="824" y="1"/>
                  </a:moveTo>
                  <a:cubicBezTo>
                    <a:pt x="781" y="1"/>
                    <a:pt x="733" y="15"/>
                    <a:pt x="681" y="45"/>
                  </a:cubicBezTo>
                  <a:lnTo>
                    <a:pt x="321" y="252"/>
                  </a:lnTo>
                  <a:cubicBezTo>
                    <a:pt x="143" y="354"/>
                    <a:pt x="1" y="602"/>
                    <a:pt x="1" y="806"/>
                  </a:cubicBezTo>
                  <a:lnTo>
                    <a:pt x="1" y="1220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9" y="1434"/>
                    <a:pt x="321" y="1404"/>
                  </a:cubicBezTo>
                  <a:lnTo>
                    <a:pt x="681" y="1197"/>
                  </a:lnTo>
                  <a:cubicBezTo>
                    <a:pt x="857" y="1095"/>
                    <a:pt x="1000" y="847"/>
                    <a:pt x="1000" y="643"/>
                  </a:cubicBezTo>
                  <a:lnTo>
                    <a:pt x="1000" y="228"/>
                  </a:lnTo>
                  <a:cubicBezTo>
                    <a:pt x="1000" y="84"/>
                    <a:pt x="929" y="1"/>
                    <a:pt x="8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" name="Google Shape;1115;p31">
              <a:extLst>
                <a:ext uri="{FF2B5EF4-FFF2-40B4-BE49-F238E27FC236}">
                  <a16:creationId xmlns:a16="http://schemas.microsoft.com/office/drawing/2014/main" id="{B71590A4-7DFD-8944-91D4-C8EF9E557F98}"/>
                </a:ext>
              </a:extLst>
            </p:cNvPr>
            <p:cNvSpPr/>
            <p:nvPr/>
          </p:nvSpPr>
          <p:spPr>
            <a:xfrm>
              <a:off x="2314200" y="3620975"/>
              <a:ext cx="149700" cy="103725"/>
            </a:xfrm>
            <a:custGeom>
              <a:avLst/>
              <a:gdLst/>
              <a:ahLst/>
              <a:cxnLst/>
              <a:rect l="l" t="t" r="r" b="b"/>
              <a:pathLst>
                <a:path w="5988" h="4149" extrusionOk="0">
                  <a:moveTo>
                    <a:pt x="5705" y="0"/>
                  </a:moveTo>
                  <a:cubicBezTo>
                    <a:pt x="5630" y="0"/>
                    <a:pt x="5545" y="25"/>
                    <a:pt x="5454" y="77"/>
                  </a:cubicBezTo>
                  <a:lnTo>
                    <a:pt x="534" y="2919"/>
                  </a:lnTo>
                  <a:cubicBezTo>
                    <a:pt x="239" y="3089"/>
                    <a:pt x="0" y="3483"/>
                    <a:pt x="0" y="3803"/>
                  </a:cubicBezTo>
                  <a:cubicBezTo>
                    <a:pt x="0" y="4022"/>
                    <a:pt x="115" y="4148"/>
                    <a:pt x="284" y="4148"/>
                  </a:cubicBezTo>
                  <a:cubicBezTo>
                    <a:pt x="359" y="4148"/>
                    <a:pt x="444" y="4123"/>
                    <a:pt x="534" y="4072"/>
                  </a:cubicBezTo>
                  <a:lnTo>
                    <a:pt x="5454" y="1230"/>
                  </a:lnTo>
                  <a:cubicBezTo>
                    <a:pt x="5750" y="1059"/>
                    <a:pt x="5988" y="665"/>
                    <a:pt x="5988" y="345"/>
                  </a:cubicBezTo>
                  <a:cubicBezTo>
                    <a:pt x="5988" y="126"/>
                    <a:pt x="5873" y="0"/>
                    <a:pt x="5705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" name="Google Shape;1116;p31">
              <a:extLst>
                <a:ext uri="{FF2B5EF4-FFF2-40B4-BE49-F238E27FC236}">
                  <a16:creationId xmlns:a16="http://schemas.microsoft.com/office/drawing/2014/main" id="{9E0D7508-4F6B-C94E-81FA-B296C1BFE6C0}"/>
                </a:ext>
              </a:extLst>
            </p:cNvPr>
            <p:cNvSpPr/>
            <p:nvPr/>
          </p:nvSpPr>
          <p:spPr>
            <a:xfrm>
              <a:off x="2264300" y="3777175"/>
              <a:ext cx="25025" cy="36175"/>
            </a:xfrm>
            <a:custGeom>
              <a:avLst/>
              <a:gdLst/>
              <a:ahLst/>
              <a:cxnLst/>
              <a:rect l="l" t="t" r="r" b="b"/>
              <a:pathLst>
                <a:path w="1001" h="1447" extrusionOk="0">
                  <a:moveTo>
                    <a:pt x="823" y="0"/>
                  </a:moveTo>
                  <a:cubicBezTo>
                    <a:pt x="780" y="0"/>
                    <a:pt x="732" y="14"/>
                    <a:pt x="681" y="44"/>
                  </a:cubicBezTo>
                  <a:lnTo>
                    <a:pt x="321" y="251"/>
                  </a:lnTo>
                  <a:cubicBezTo>
                    <a:pt x="143" y="353"/>
                    <a:pt x="1" y="601"/>
                    <a:pt x="1" y="805"/>
                  </a:cubicBezTo>
                  <a:lnTo>
                    <a:pt x="1" y="1220"/>
                  </a:lnTo>
                  <a:cubicBezTo>
                    <a:pt x="1" y="1364"/>
                    <a:pt x="72" y="1447"/>
                    <a:pt x="177" y="1447"/>
                  </a:cubicBezTo>
                  <a:cubicBezTo>
                    <a:pt x="220" y="1447"/>
                    <a:pt x="269" y="1433"/>
                    <a:pt x="321" y="1403"/>
                  </a:cubicBezTo>
                  <a:lnTo>
                    <a:pt x="681" y="1196"/>
                  </a:lnTo>
                  <a:cubicBezTo>
                    <a:pt x="857" y="1094"/>
                    <a:pt x="1000" y="846"/>
                    <a:pt x="1000" y="645"/>
                  </a:cubicBezTo>
                  <a:lnTo>
                    <a:pt x="1000" y="227"/>
                  </a:lnTo>
                  <a:cubicBezTo>
                    <a:pt x="1000" y="85"/>
                    <a:pt x="928" y="0"/>
                    <a:pt x="82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" name="Google Shape;1117;p31">
              <a:extLst>
                <a:ext uri="{FF2B5EF4-FFF2-40B4-BE49-F238E27FC236}">
                  <a16:creationId xmlns:a16="http://schemas.microsoft.com/office/drawing/2014/main" id="{323A60A8-E866-414D-87ED-1B8B32F17E90}"/>
                </a:ext>
              </a:extLst>
            </p:cNvPr>
            <p:cNvSpPr/>
            <p:nvPr/>
          </p:nvSpPr>
          <p:spPr>
            <a:xfrm>
              <a:off x="2314200" y="3678650"/>
              <a:ext cx="149700" cy="103675"/>
            </a:xfrm>
            <a:custGeom>
              <a:avLst/>
              <a:gdLst/>
              <a:ahLst/>
              <a:cxnLst/>
              <a:rect l="l" t="t" r="r" b="b"/>
              <a:pathLst>
                <a:path w="5988" h="4147" extrusionOk="0">
                  <a:moveTo>
                    <a:pt x="5706" y="1"/>
                  </a:moveTo>
                  <a:cubicBezTo>
                    <a:pt x="5631" y="1"/>
                    <a:pt x="5545" y="26"/>
                    <a:pt x="5454" y="78"/>
                  </a:cubicBezTo>
                  <a:lnTo>
                    <a:pt x="534" y="2917"/>
                  </a:lnTo>
                  <a:cubicBezTo>
                    <a:pt x="239" y="3087"/>
                    <a:pt x="0" y="3485"/>
                    <a:pt x="0" y="3801"/>
                  </a:cubicBezTo>
                  <a:cubicBezTo>
                    <a:pt x="0" y="4022"/>
                    <a:pt x="114" y="4147"/>
                    <a:pt x="282" y="4147"/>
                  </a:cubicBezTo>
                  <a:cubicBezTo>
                    <a:pt x="357" y="4147"/>
                    <a:pt x="443" y="4122"/>
                    <a:pt x="534" y="4070"/>
                  </a:cubicBezTo>
                  <a:lnTo>
                    <a:pt x="5454" y="1228"/>
                  </a:lnTo>
                  <a:cubicBezTo>
                    <a:pt x="5750" y="1057"/>
                    <a:pt x="5988" y="663"/>
                    <a:pt x="5988" y="346"/>
                  </a:cubicBezTo>
                  <a:cubicBezTo>
                    <a:pt x="5988" y="126"/>
                    <a:pt x="5874" y="1"/>
                    <a:pt x="5706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" name="Google Shape;1118;p31">
              <a:extLst>
                <a:ext uri="{FF2B5EF4-FFF2-40B4-BE49-F238E27FC236}">
                  <a16:creationId xmlns:a16="http://schemas.microsoft.com/office/drawing/2014/main" id="{E1A737DB-9FE3-B24F-89B2-D17900017ED2}"/>
                </a:ext>
              </a:extLst>
            </p:cNvPr>
            <p:cNvSpPr/>
            <p:nvPr/>
          </p:nvSpPr>
          <p:spPr>
            <a:xfrm>
              <a:off x="2264300" y="3834775"/>
              <a:ext cx="25025" cy="36125"/>
            </a:xfrm>
            <a:custGeom>
              <a:avLst/>
              <a:gdLst/>
              <a:ahLst/>
              <a:cxnLst/>
              <a:rect l="l" t="t" r="r" b="b"/>
              <a:pathLst>
                <a:path w="1001" h="1445" extrusionOk="0">
                  <a:moveTo>
                    <a:pt x="824" y="1"/>
                  </a:moveTo>
                  <a:cubicBezTo>
                    <a:pt x="781" y="1"/>
                    <a:pt x="733" y="15"/>
                    <a:pt x="681" y="45"/>
                  </a:cubicBezTo>
                  <a:lnTo>
                    <a:pt x="321" y="252"/>
                  </a:lnTo>
                  <a:cubicBezTo>
                    <a:pt x="143" y="354"/>
                    <a:pt x="1" y="599"/>
                    <a:pt x="1" y="803"/>
                  </a:cubicBezTo>
                  <a:lnTo>
                    <a:pt x="1" y="1217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9" y="1431"/>
                    <a:pt x="321" y="1401"/>
                  </a:cubicBezTo>
                  <a:lnTo>
                    <a:pt x="681" y="1194"/>
                  </a:lnTo>
                  <a:cubicBezTo>
                    <a:pt x="857" y="1092"/>
                    <a:pt x="1000" y="847"/>
                    <a:pt x="1000" y="643"/>
                  </a:cubicBezTo>
                  <a:lnTo>
                    <a:pt x="1000" y="228"/>
                  </a:lnTo>
                  <a:cubicBezTo>
                    <a:pt x="1000" y="84"/>
                    <a:pt x="929" y="1"/>
                    <a:pt x="8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" name="Google Shape;1119;p31">
              <a:extLst>
                <a:ext uri="{FF2B5EF4-FFF2-40B4-BE49-F238E27FC236}">
                  <a16:creationId xmlns:a16="http://schemas.microsoft.com/office/drawing/2014/main" id="{20BFADFC-F7B8-CF44-8033-9CE61FAF8FDD}"/>
                </a:ext>
              </a:extLst>
            </p:cNvPr>
            <p:cNvSpPr/>
            <p:nvPr/>
          </p:nvSpPr>
          <p:spPr>
            <a:xfrm>
              <a:off x="2314200" y="3736200"/>
              <a:ext cx="149700" cy="103675"/>
            </a:xfrm>
            <a:custGeom>
              <a:avLst/>
              <a:gdLst/>
              <a:ahLst/>
              <a:cxnLst/>
              <a:rect l="l" t="t" r="r" b="b"/>
              <a:pathLst>
                <a:path w="5988" h="4147" extrusionOk="0">
                  <a:moveTo>
                    <a:pt x="5706" y="1"/>
                  </a:moveTo>
                  <a:cubicBezTo>
                    <a:pt x="5631" y="1"/>
                    <a:pt x="5545" y="25"/>
                    <a:pt x="5454" y="78"/>
                  </a:cubicBezTo>
                  <a:lnTo>
                    <a:pt x="534" y="2920"/>
                  </a:lnTo>
                  <a:cubicBezTo>
                    <a:pt x="239" y="3087"/>
                    <a:pt x="0" y="3484"/>
                    <a:pt x="0" y="3801"/>
                  </a:cubicBezTo>
                  <a:cubicBezTo>
                    <a:pt x="0" y="4022"/>
                    <a:pt x="114" y="4147"/>
                    <a:pt x="282" y="4147"/>
                  </a:cubicBezTo>
                  <a:cubicBezTo>
                    <a:pt x="357" y="4147"/>
                    <a:pt x="443" y="4122"/>
                    <a:pt x="534" y="4069"/>
                  </a:cubicBezTo>
                  <a:lnTo>
                    <a:pt x="5454" y="1231"/>
                  </a:lnTo>
                  <a:cubicBezTo>
                    <a:pt x="5750" y="1060"/>
                    <a:pt x="5988" y="663"/>
                    <a:pt x="5988" y="346"/>
                  </a:cubicBezTo>
                  <a:cubicBezTo>
                    <a:pt x="5988" y="126"/>
                    <a:pt x="5874" y="1"/>
                    <a:pt x="5706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" name="Google Shape;1120;p31">
              <a:extLst>
                <a:ext uri="{FF2B5EF4-FFF2-40B4-BE49-F238E27FC236}">
                  <a16:creationId xmlns:a16="http://schemas.microsoft.com/office/drawing/2014/main" id="{6271228A-D79F-114A-92EE-260441A2E161}"/>
                </a:ext>
              </a:extLst>
            </p:cNvPr>
            <p:cNvSpPr/>
            <p:nvPr/>
          </p:nvSpPr>
          <p:spPr>
            <a:xfrm>
              <a:off x="2264300" y="3892300"/>
              <a:ext cx="25025" cy="36150"/>
            </a:xfrm>
            <a:custGeom>
              <a:avLst/>
              <a:gdLst/>
              <a:ahLst/>
              <a:cxnLst/>
              <a:rect l="l" t="t" r="r" b="b"/>
              <a:pathLst>
                <a:path w="1001" h="1446" extrusionOk="0">
                  <a:moveTo>
                    <a:pt x="822" y="0"/>
                  </a:moveTo>
                  <a:cubicBezTo>
                    <a:pt x="779" y="0"/>
                    <a:pt x="732" y="14"/>
                    <a:pt x="681" y="42"/>
                  </a:cubicBezTo>
                  <a:lnTo>
                    <a:pt x="321" y="253"/>
                  </a:lnTo>
                  <a:cubicBezTo>
                    <a:pt x="143" y="352"/>
                    <a:pt x="1" y="600"/>
                    <a:pt x="1" y="804"/>
                  </a:cubicBezTo>
                  <a:lnTo>
                    <a:pt x="1" y="1218"/>
                  </a:lnTo>
                  <a:cubicBezTo>
                    <a:pt x="1" y="1363"/>
                    <a:pt x="72" y="1446"/>
                    <a:pt x="177" y="1446"/>
                  </a:cubicBezTo>
                  <a:cubicBezTo>
                    <a:pt x="220" y="1446"/>
                    <a:pt x="269" y="1431"/>
                    <a:pt x="321" y="1402"/>
                  </a:cubicBezTo>
                  <a:lnTo>
                    <a:pt x="681" y="1194"/>
                  </a:lnTo>
                  <a:cubicBezTo>
                    <a:pt x="857" y="1092"/>
                    <a:pt x="1000" y="848"/>
                    <a:pt x="1000" y="644"/>
                  </a:cubicBezTo>
                  <a:lnTo>
                    <a:pt x="1000" y="229"/>
                  </a:lnTo>
                  <a:cubicBezTo>
                    <a:pt x="1000" y="83"/>
                    <a:pt x="927" y="0"/>
                    <a:pt x="8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" name="Google Shape;1121;p31">
              <a:extLst>
                <a:ext uri="{FF2B5EF4-FFF2-40B4-BE49-F238E27FC236}">
                  <a16:creationId xmlns:a16="http://schemas.microsoft.com/office/drawing/2014/main" id="{0310ABB6-15B9-4E45-84C2-C984D415D878}"/>
                </a:ext>
              </a:extLst>
            </p:cNvPr>
            <p:cNvSpPr/>
            <p:nvPr/>
          </p:nvSpPr>
          <p:spPr>
            <a:xfrm>
              <a:off x="2314200" y="3793750"/>
              <a:ext cx="149700" cy="103675"/>
            </a:xfrm>
            <a:custGeom>
              <a:avLst/>
              <a:gdLst/>
              <a:ahLst/>
              <a:cxnLst/>
              <a:rect l="l" t="t" r="r" b="b"/>
              <a:pathLst>
                <a:path w="5988" h="4147" extrusionOk="0">
                  <a:moveTo>
                    <a:pt x="5706" y="0"/>
                  </a:moveTo>
                  <a:cubicBezTo>
                    <a:pt x="5631" y="0"/>
                    <a:pt x="5546" y="25"/>
                    <a:pt x="5454" y="78"/>
                  </a:cubicBezTo>
                  <a:lnTo>
                    <a:pt x="534" y="2920"/>
                  </a:lnTo>
                  <a:cubicBezTo>
                    <a:pt x="239" y="3086"/>
                    <a:pt x="0" y="3484"/>
                    <a:pt x="0" y="3800"/>
                  </a:cubicBezTo>
                  <a:cubicBezTo>
                    <a:pt x="0" y="4021"/>
                    <a:pt x="114" y="4146"/>
                    <a:pt x="283" y="4146"/>
                  </a:cubicBezTo>
                  <a:cubicBezTo>
                    <a:pt x="357" y="4146"/>
                    <a:pt x="443" y="4122"/>
                    <a:pt x="534" y="4069"/>
                  </a:cubicBezTo>
                  <a:lnTo>
                    <a:pt x="5454" y="1226"/>
                  </a:lnTo>
                  <a:cubicBezTo>
                    <a:pt x="5750" y="1060"/>
                    <a:pt x="5988" y="663"/>
                    <a:pt x="5988" y="346"/>
                  </a:cubicBezTo>
                  <a:cubicBezTo>
                    <a:pt x="5988" y="125"/>
                    <a:pt x="5874" y="0"/>
                    <a:pt x="570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" name="Google Shape;1122;p31">
              <a:extLst>
                <a:ext uri="{FF2B5EF4-FFF2-40B4-BE49-F238E27FC236}">
                  <a16:creationId xmlns:a16="http://schemas.microsoft.com/office/drawing/2014/main" id="{911FF9E7-2FA6-5B47-AA70-363BFD915272}"/>
                </a:ext>
              </a:extLst>
            </p:cNvPr>
            <p:cNvSpPr/>
            <p:nvPr/>
          </p:nvSpPr>
          <p:spPr>
            <a:xfrm>
              <a:off x="2263275" y="3880750"/>
              <a:ext cx="199525" cy="132525"/>
            </a:xfrm>
            <a:custGeom>
              <a:avLst/>
              <a:gdLst/>
              <a:ahLst/>
              <a:cxnLst/>
              <a:rect l="l" t="t" r="r" b="b"/>
              <a:pathLst>
                <a:path w="7981" h="5301" extrusionOk="0">
                  <a:moveTo>
                    <a:pt x="7698" y="0"/>
                  </a:moveTo>
                  <a:cubicBezTo>
                    <a:pt x="7624" y="0"/>
                    <a:pt x="7540" y="24"/>
                    <a:pt x="7451" y="75"/>
                  </a:cubicBezTo>
                  <a:lnTo>
                    <a:pt x="531" y="4070"/>
                  </a:lnTo>
                  <a:cubicBezTo>
                    <a:pt x="239" y="4241"/>
                    <a:pt x="1" y="4635"/>
                    <a:pt x="1" y="4955"/>
                  </a:cubicBezTo>
                  <a:cubicBezTo>
                    <a:pt x="1" y="5175"/>
                    <a:pt x="115" y="5300"/>
                    <a:pt x="282" y="5300"/>
                  </a:cubicBezTo>
                  <a:cubicBezTo>
                    <a:pt x="356" y="5300"/>
                    <a:pt x="441" y="5275"/>
                    <a:pt x="531" y="5223"/>
                  </a:cubicBezTo>
                  <a:lnTo>
                    <a:pt x="7451" y="1228"/>
                  </a:lnTo>
                  <a:cubicBezTo>
                    <a:pt x="7743" y="1058"/>
                    <a:pt x="7981" y="663"/>
                    <a:pt x="7981" y="348"/>
                  </a:cubicBezTo>
                  <a:cubicBezTo>
                    <a:pt x="7981" y="125"/>
                    <a:pt x="7866" y="0"/>
                    <a:pt x="769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" name="Google Shape;1123;p31">
              <a:extLst>
                <a:ext uri="{FF2B5EF4-FFF2-40B4-BE49-F238E27FC236}">
                  <a16:creationId xmlns:a16="http://schemas.microsoft.com/office/drawing/2014/main" id="{CE029CAC-35F5-D542-BA34-A11F082DEA00}"/>
                </a:ext>
              </a:extLst>
            </p:cNvPr>
            <p:cNvSpPr/>
            <p:nvPr/>
          </p:nvSpPr>
          <p:spPr>
            <a:xfrm>
              <a:off x="2263275" y="4036900"/>
              <a:ext cx="24950" cy="36225"/>
            </a:xfrm>
            <a:custGeom>
              <a:avLst/>
              <a:gdLst/>
              <a:ahLst/>
              <a:cxnLst/>
              <a:rect l="l" t="t" r="r" b="b"/>
              <a:pathLst>
                <a:path w="998" h="1449" extrusionOk="0">
                  <a:moveTo>
                    <a:pt x="821" y="0"/>
                  </a:moveTo>
                  <a:cubicBezTo>
                    <a:pt x="778" y="0"/>
                    <a:pt x="730" y="14"/>
                    <a:pt x="678" y="44"/>
                  </a:cubicBezTo>
                  <a:lnTo>
                    <a:pt x="321" y="252"/>
                  </a:lnTo>
                  <a:cubicBezTo>
                    <a:pt x="144" y="353"/>
                    <a:pt x="1" y="602"/>
                    <a:pt x="1" y="806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9" y="1434"/>
                    <a:pt x="321" y="1404"/>
                  </a:cubicBezTo>
                  <a:lnTo>
                    <a:pt x="678" y="1197"/>
                  </a:lnTo>
                  <a:cubicBezTo>
                    <a:pt x="854" y="1095"/>
                    <a:pt x="997" y="846"/>
                    <a:pt x="997" y="642"/>
                  </a:cubicBezTo>
                  <a:lnTo>
                    <a:pt x="997" y="228"/>
                  </a:lnTo>
                  <a:cubicBezTo>
                    <a:pt x="997" y="83"/>
                    <a:pt x="926" y="0"/>
                    <a:pt x="8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" name="Google Shape;1124;p31">
              <a:extLst>
                <a:ext uri="{FF2B5EF4-FFF2-40B4-BE49-F238E27FC236}">
                  <a16:creationId xmlns:a16="http://schemas.microsoft.com/office/drawing/2014/main" id="{B802C120-72C4-2642-B69E-61DE48CA44DB}"/>
                </a:ext>
              </a:extLst>
            </p:cNvPr>
            <p:cNvSpPr/>
            <p:nvPr/>
          </p:nvSpPr>
          <p:spPr>
            <a:xfrm>
              <a:off x="2313175" y="3938325"/>
              <a:ext cx="149625" cy="103750"/>
            </a:xfrm>
            <a:custGeom>
              <a:avLst/>
              <a:gdLst/>
              <a:ahLst/>
              <a:cxnLst/>
              <a:rect l="l" t="t" r="r" b="b"/>
              <a:pathLst>
                <a:path w="5985" h="4150" extrusionOk="0">
                  <a:moveTo>
                    <a:pt x="5702" y="1"/>
                  </a:moveTo>
                  <a:cubicBezTo>
                    <a:pt x="5628" y="1"/>
                    <a:pt x="5544" y="25"/>
                    <a:pt x="5455" y="77"/>
                  </a:cubicBezTo>
                  <a:lnTo>
                    <a:pt x="531" y="2920"/>
                  </a:lnTo>
                  <a:cubicBezTo>
                    <a:pt x="239" y="3090"/>
                    <a:pt x="1" y="3484"/>
                    <a:pt x="1" y="3804"/>
                  </a:cubicBezTo>
                  <a:cubicBezTo>
                    <a:pt x="1" y="4023"/>
                    <a:pt x="115" y="4149"/>
                    <a:pt x="283" y="4149"/>
                  </a:cubicBezTo>
                  <a:cubicBezTo>
                    <a:pt x="357" y="4149"/>
                    <a:pt x="441" y="4124"/>
                    <a:pt x="531" y="4072"/>
                  </a:cubicBezTo>
                  <a:lnTo>
                    <a:pt x="5455" y="1230"/>
                  </a:lnTo>
                  <a:cubicBezTo>
                    <a:pt x="5747" y="1060"/>
                    <a:pt x="5985" y="666"/>
                    <a:pt x="5985" y="346"/>
                  </a:cubicBezTo>
                  <a:cubicBezTo>
                    <a:pt x="5985" y="127"/>
                    <a:pt x="5870" y="1"/>
                    <a:pt x="5702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" name="Google Shape;1125;p31">
              <a:extLst>
                <a:ext uri="{FF2B5EF4-FFF2-40B4-BE49-F238E27FC236}">
                  <a16:creationId xmlns:a16="http://schemas.microsoft.com/office/drawing/2014/main" id="{15F4378A-F67A-D946-81F2-435FDF1F4C61}"/>
                </a:ext>
              </a:extLst>
            </p:cNvPr>
            <p:cNvSpPr/>
            <p:nvPr/>
          </p:nvSpPr>
          <p:spPr>
            <a:xfrm>
              <a:off x="2263275" y="4094550"/>
              <a:ext cx="24950" cy="36200"/>
            </a:xfrm>
            <a:custGeom>
              <a:avLst/>
              <a:gdLst/>
              <a:ahLst/>
              <a:cxnLst/>
              <a:rect l="l" t="t" r="r" b="b"/>
              <a:pathLst>
                <a:path w="998" h="1448" extrusionOk="0">
                  <a:moveTo>
                    <a:pt x="819" y="0"/>
                  </a:moveTo>
                  <a:cubicBezTo>
                    <a:pt x="777" y="0"/>
                    <a:pt x="729" y="14"/>
                    <a:pt x="678" y="43"/>
                  </a:cubicBezTo>
                  <a:lnTo>
                    <a:pt x="321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0"/>
                  </a:lnTo>
                  <a:cubicBezTo>
                    <a:pt x="1" y="1364"/>
                    <a:pt x="72" y="1447"/>
                    <a:pt x="177" y="1447"/>
                  </a:cubicBezTo>
                  <a:cubicBezTo>
                    <a:pt x="220" y="1447"/>
                    <a:pt x="269" y="1433"/>
                    <a:pt x="321" y="1404"/>
                  </a:cubicBezTo>
                  <a:lnTo>
                    <a:pt x="678" y="1196"/>
                  </a:lnTo>
                  <a:cubicBezTo>
                    <a:pt x="854" y="1094"/>
                    <a:pt x="997" y="849"/>
                    <a:pt x="997" y="645"/>
                  </a:cubicBezTo>
                  <a:lnTo>
                    <a:pt x="997" y="230"/>
                  </a:lnTo>
                  <a:cubicBezTo>
                    <a:pt x="997" y="85"/>
                    <a:pt x="925" y="0"/>
                    <a:pt x="8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6" name="Google Shape;1126;p31">
              <a:extLst>
                <a:ext uri="{FF2B5EF4-FFF2-40B4-BE49-F238E27FC236}">
                  <a16:creationId xmlns:a16="http://schemas.microsoft.com/office/drawing/2014/main" id="{913FFA92-24DF-0D49-815B-B976CBA6B0D3}"/>
                </a:ext>
              </a:extLst>
            </p:cNvPr>
            <p:cNvSpPr/>
            <p:nvPr/>
          </p:nvSpPr>
          <p:spPr>
            <a:xfrm>
              <a:off x="2313175" y="3996025"/>
              <a:ext cx="149625" cy="103675"/>
            </a:xfrm>
            <a:custGeom>
              <a:avLst/>
              <a:gdLst/>
              <a:ahLst/>
              <a:cxnLst/>
              <a:rect l="l" t="t" r="r" b="b"/>
              <a:pathLst>
                <a:path w="5985" h="4147" extrusionOk="0">
                  <a:moveTo>
                    <a:pt x="5704" y="1"/>
                  </a:moveTo>
                  <a:cubicBezTo>
                    <a:pt x="5630" y="1"/>
                    <a:pt x="5545" y="26"/>
                    <a:pt x="5455" y="78"/>
                  </a:cubicBezTo>
                  <a:lnTo>
                    <a:pt x="531" y="2917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4" y="4147"/>
                    <a:pt x="281" y="4147"/>
                  </a:cubicBezTo>
                  <a:cubicBezTo>
                    <a:pt x="356" y="4147"/>
                    <a:pt x="441" y="4122"/>
                    <a:pt x="531" y="4069"/>
                  </a:cubicBezTo>
                  <a:lnTo>
                    <a:pt x="5455" y="1227"/>
                  </a:lnTo>
                  <a:cubicBezTo>
                    <a:pt x="5747" y="1061"/>
                    <a:pt x="5985" y="663"/>
                    <a:pt x="5985" y="347"/>
                  </a:cubicBezTo>
                  <a:cubicBezTo>
                    <a:pt x="5985" y="126"/>
                    <a:pt x="5871" y="1"/>
                    <a:pt x="570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7" name="Google Shape;1127;p31">
              <a:extLst>
                <a:ext uri="{FF2B5EF4-FFF2-40B4-BE49-F238E27FC236}">
                  <a16:creationId xmlns:a16="http://schemas.microsoft.com/office/drawing/2014/main" id="{1DB7FEB0-5362-264C-8D94-387CE35A11AB}"/>
                </a:ext>
              </a:extLst>
            </p:cNvPr>
            <p:cNvSpPr/>
            <p:nvPr/>
          </p:nvSpPr>
          <p:spPr>
            <a:xfrm>
              <a:off x="2263275" y="4152150"/>
              <a:ext cx="24950" cy="36150"/>
            </a:xfrm>
            <a:custGeom>
              <a:avLst/>
              <a:gdLst/>
              <a:ahLst/>
              <a:cxnLst/>
              <a:rect l="l" t="t" r="r" b="b"/>
              <a:pathLst>
                <a:path w="998" h="1446" extrusionOk="0">
                  <a:moveTo>
                    <a:pt x="821" y="0"/>
                  </a:moveTo>
                  <a:cubicBezTo>
                    <a:pt x="778" y="0"/>
                    <a:pt x="730" y="15"/>
                    <a:pt x="678" y="44"/>
                  </a:cubicBezTo>
                  <a:lnTo>
                    <a:pt x="321" y="252"/>
                  </a:lnTo>
                  <a:cubicBezTo>
                    <a:pt x="144" y="354"/>
                    <a:pt x="1" y="598"/>
                    <a:pt x="1" y="802"/>
                  </a:cubicBezTo>
                  <a:lnTo>
                    <a:pt x="1" y="1218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9" y="1431"/>
                    <a:pt x="321" y="1401"/>
                  </a:cubicBezTo>
                  <a:lnTo>
                    <a:pt x="678" y="1193"/>
                  </a:lnTo>
                  <a:cubicBezTo>
                    <a:pt x="854" y="1091"/>
                    <a:pt x="997" y="846"/>
                    <a:pt x="997" y="642"/>
                  </a:cubicBezTo>
                  <a:lnTo>
                    <a:pt x="997" y="228"/>
                  </a:lnTo>
                  <a:cubicBezTo>
                    <a:pt x="997" y="84"/>
                    <a:pt x="926" y="0"/>
                    <a:pt x="8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8" name="Google Shape;1128;p31">
              <a:extLst>
                <a:ext uri="{FF2B5EF4-FFF2-40B4-BE49-F238E27FC236}">
                  <a16:creationId xmlns:a16="http://schemas.microsoft.com/office/drawing/2014/main" id="{A385E6AD-1497-7E42-A18D-8D3FB8D56417}"/>
                </a:ext>
              </a:extLst>
            </p:cNvPr>
            <p:cNvSpPr/>
            <p:nvPr/>
          </p:nvSpPr>
          <p:spPr>
            <a:xfrm>
              <a:off x="2313175" y="4053575"/>
              <a:ext cx="149625" cy="103700"/>
            </a:xfrm>
            <a:custGeom>
              <a:avLst/>
              <a:gdLst/>
              <a:ahLst/>
              <a:cxnLst/>
              <a:rect l="l" t="t" r="r" b="b"/>
              <a:pathLst>
                <a:path w="5985" h="4148" extrusionOk="0">
                  <a:moveTo>
                    <a:pt x="5704" y="0"/>
                  </a:moveTo>
                  <a:cubicBezTo>
                    <a:pt x="5630" y="0"/>
                    <a:pt x="5545" y="25"/>
                    <a:pt x="5455" y="77"/>
                  </a:cubicBezTo>
                  <a:lnTo>
                    <a:pt x="531" y="2920"/>
                  </a:lnTo>
                  <a:cubicBezTo>
                    <a:pt x="239" y="3090"/>
                    <a:pt x="1" y="3484"/>
                    <a:pt x="1" y="3801"/>
                  </a:cubicBezTo>
                  <a:cubicBezTo>
                    <a:pt x="1" y="4023"/>
                    <a:pt x="115" y="4147"/>
                    <a:pt x="283" y="4147"/>
                  </a:cubicBezTo>
                  <a:cubicBezTo>
                    <a:pt x="357" y="4147"/>
                    <a:pt x="442" y="4123"/>
                    <a:pt x="531" y="4072"/>
                  </a:cubicBezTo>
                  <a:lnTo>
                    <a:pt x="5455" y="1230"/>
                  </a:lnTo>
                  <a:cubicBezTo>
                    <a:pt x="5747" y="1061"/>
                    <a:pt x="5985" y="662"/>
                    <a:pt x="5985" y="347"/>
                  </a:cubicBezTo>
                  <a:cubicBezTo>
                    <a:pt x="5985" y="125"/>
                    <a:pt x="5871" y="0"/>
                    <a:pt x="5704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" name="Google Shape;1129;p31">
              <a:extLst>
                <a:ext uri="{FF2B5EF4-FFF2-40B4-BE49-F238E27FC236}">
                  <a16:creationId xmlns:a16="http://schemas.microsoft.com/office/drawing/2014/main" id="{8EF44C2B-F820-DC41-A129-BF83736D052A}"/>
                </a:ext>
              </a:extLst>
            </p:cNvPr>
            <p:cNvSpPr/>
            <p:nvPr/>
          </p:nvSpPr>
          <p:spPr>
            <a:xfrm>
              <a:off x="2263275" y="4209675"/>
              <a:ext cx="24950" cy="36150"/>
            </a:xfrm>
            <a:custGeom>
              <a:avLst/>
              <a:gdLst/>
              <a:ahLst/>
              <a:cxnLst/>
              <a:rect l="l" t="t" r="r" b="b"/>
              <a:pathLst>
                <a:path w="998" h="1446" extrusionOk="0">
                  <a:moveTo>
                    <a:pt x="819" y="0"/>
                  </a:moveTo>
                  <a:cubicBezTo>
                    <a:pt x="777" y="0"/>
                    <a:pt x="729" y="14"/>
                    <a:pt x="678" y="42"/>
                  </a:cubicBezTo>
                  <a:lnTo>
                    <a:pt x="321" y="252"/>
                  </a:lnTo>
                  <a:cubicBezTo>
                    <a:pt x="144" y="351"/>
                    <a:pt x="1" y="599"/>
                    <a:pt x="1" y="803"/>
                  </a:cubicBezTo>
                  <a:lnTo>
                    <a:pt x="1" y="1218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9" y="1431"/>
                    <a:pt x="321" y="1401"/>
                  </a:cubicBezTo>
                  <a:lnTo>
                    <a:pt x="678" y="1194"/>
                  </a:lnTo>
                  <a:cubicBezTo>
                    <a:pt x="854" y="1092"/>
                    <a:pt x="997" y="847"/>
                    <a:pt x="997" y="643"/>
                  </a:cubicBezTo>
                  <a:lnTo>
                    <a:pt x="997" y="229"/>
                  </a:lnTo>
                  <a:cubicBezTo>
                    <a:pt x="997" y="83"/>
                    <a:pt x="925" y="0"/>
                    <a:pt x="8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" name="Google Shape;1130;p31">
              <a:extLst>
                <a:ext uri="{FF2B5EF4-FFF2-40B4-BE49-F238E27FC236}">
                  <a16:creationId xmlns:a16="http://schemas.microsoft.com/office/drawing/2014/main" id="{EEEF19EA-979C-0447-8F72-91CAD632A0B9}"/>
                </a:ext>
              </a:extLst>
            </p:cNvPr>
            <p:cNvSpPr/>
            <p:nvPr/>
          </p:nvSpPr>
          <p:spPr>
            <a:xfrm>
              <a:off x="2313175" y="4111100"/>
              <a:ext cx="149625" cy="103675"/>
            </a:xfrm>
            <a:custGeom>
              <a:avLst/>
              <a:gdLst/>
              <a:ahLst/>
              <a:cxnLst/>
              <a:rect l="l" t="t" r="r" b="b"/>
              <a:pathLst>
                <a:path w="5985" h="4147" extrusionOk="0">
                  <a:moveTo>
                    <a:pt x="5704" y="1"/>
                  </a:moveTo>
                  <a:cubicBezTo>
                    <a:pt x="5630" y="1"/>
                    <a:pt x="5545" y="26"/>
                    <a:pt x="5455" y="78"/>
                  </a:cubicBezTo>
                  <a:lnTo>
                    <a:pt x="531" y="2921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5" y="4147"/>
                    <a:pt x="282" y="4147"/>
                  </a:cubicBezTo>
                  <a:cubicBezTo>
                    <a:pt x="356" y="4147"/>
                    <a:pt x="441" y="4122"/>
                    <a:pt x="531" y="4070"/>
                  </a:cubicBezTo>
                  <a:lnTo>
                    <a:pt x="5455" y="1231"/>
                  </a:lnTo>
                  <a:cubicBezTo>
                    <a:pt x="5747" y="1061"/>
                    <a:pt x="5985" y="663"/>
                    <a:pt x="5985" y="347"/>
                  </a:cubicBezTo>
                  <a:cubicBezTo>
                    <a:pt x="5985" y="126"/>
                    <a:pt x="5871" y="1"/>
                    <a:pt x="570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" name="Google Shape;1131;p31">
              <a:extLst>
                <a:ext uri="{FF2B5EF4-FFF2-40B4-BE49-F238E27FC236}">
                  <a16:creationId xmlns:a16="http://schemas.microsoft.com/office/drawing/2014/main" id="{85202C68-9829-E145-B8A3-169E8F9BDDBE}"/>
                </a:ext>
              </a:extLst>
            </p:cNvPr>
            <p:cNvSpPr/>
            <p:nvPr/>
          </p:nvSpPr>
          <p:spPr>
            <a:xfrm>
              <a:off x="3162200" y="3145850"/>
              <a:ext cx="374175" cy="249225"/>
            </a:xfrm>
            <a:custGeom>
              <a:avLst/>
              <a:gdLst/>
              <a:ahLst/>
              <a:cxnLst/>
              <a:rect l="l" t="t" r="r" b="b"/>
              <a:pathLst>
                <a:path w="14967" h="9969" extrusionOk="0">
                  <a:moveTo>
                    <a:pt x="14671" y="1"/>
                  </a:moveTo>
                  <a:cubicBezTo>
                    <a:pt x="14599" y="1"/>
                    <a:pt x="14518" y="24"/>
                    <a:pt x="14433" y="73"/>
                  </a:cubicBezTo>
                  <a:lnTo>
                    <a:pt x="534" y="8100"/>
                  </a:lnTo>
                  <a:cubicBezTo>
                    <a:pt x="239" y="8270"/>
                    <a:pt x="0" y="8681"/>
                    <a:pt x="0" y="9022"/>
                  </a:cubicBezTo>
                  <a:lnTo>
                    <a:pt x="0" y="9590"/>
                  </a:lnTo>
                  <a:cubicBezTo>
                    <a:pt x="0" y="9830"/>
                    <a:pt x="120" y="9969"/>
                    <a:pt x="294" y="9969"/>
                  </a:cubicBezTo>
                  <a:cubicBezTo>
                    <a:pt x="365" y="9969"/>
                    <a:pt x="446" y="9945"/>
                    <a:pt x="531" y="9896"/>
                  </a:cubicBezTo>
                  <a:lnTo>
                    <a:pt x="14436" y="1804"/>
                  </a:lnTo>
                  <a:cubicBezTo>
                    <a:pt x="14728" y="1634"/>
                    <a:pt x="14967" y="1219"/>
                    <a:pt x="14967" y="883"/>
                  </a:cubicBezTo>
                  <a:lnTo>
                    <a:pt x="14967" y="382"/>
                  </a:lnTo>
                  <a:cubicBezTo>
                    <a:pt x="14967" y="141"/>
                    <a:pt x="14846" y="1"/>
                    <a:pt x="146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2" name="Google Shape;1132;p31">
              <a:extLst>
                <a:ext uri="{FF2B5EF4-FFF2-40B4-BE49-F238E27FC236}">
                  <a16:creationId xmlns:a16="http://schemas.microsoft.com/office/drawing/2014/main" id="{1DFCE2A9-B6D0-9448-A576-40A4E9A41A71}"/>
                </a:ext>
              </a:extLst>
            </p:cNvPr>
            <p:cNvSpPr/>
            <p:nvPr/>
          </p:nvSpPr>
          <p:spPr>
            <a:xfrm>
              <a:off x="3162200" y="320337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79" y="1"/>
                  </a:moveTo>
                  <a:cubicBezTo>
                    <a:pt x="16604" y="1"/>
                    <a:pt x="16519" y="25"/>
                    <a:pt x="16428" y="77"/>
                  </a:cubicBezTo>
                  <a:lnTo>
                    <a:pt x="534" y="9257"/>
                  </a:lnTo>
                  <a:cubicBezTo>
                    <a:pt x="239" y="9423"/>
                    <a:pt x="0" y="9821"/>
                    <a:pt x="0" y="10137"/>
                  </a:cubicBezTo>
                  <a:cubicBezTo>
                    <a:pt x="0" y="10358"/>
                    <a:pt x="114" y="10484"/>
                    <a:pt x="282" y="10484"/>
                  </a:cubicBezTo>
                  <a:cubicBezTo>
                    <a:pt x="357" y="10484"/>
                    <a:pt x="443" y="10459"/>
                    <a:pt x="534" y="10406"/>
                  </a:cubicBezTo>
                  <a:lnTo>
                    <a:pt x="16428" y="1230"/>
                  </a:lnTo>
                  <a:cubicBezTo>
                    <a:pt x="16724" y="1060"/>
                    <a:pt x="16962" y="666"/>
                    <a:pt x="16962" y="346"/>
                  </a:cubicBezTo>
                  <a:cubicBezTo>
                    <a:pt x="16962" y="127"/>
                    <a:pt x="16848" y="1"/>
                    <a:pt x="16679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" name="Google Shape;1133;p31">
              <a:extLst>
                <a:ext uri="{FF2B5EF4-FFF2-40B4-BE49-F238E27FC236}">
                  <a16:creationId xmlns:a16="http://schemas.microsoft.com/office/drawing/2014/main" id="{BAD65463-7B23-9041-BCE2-C6481A43D899}"/>
                </a:ext>
              </a:extLst>
            </p:cNvPr>
            <p:cNvSpPr/>
            <p:nvPr/>
          </p:nvSpPr>
          <p:spPr>
            <a:xfrm>
              <a:off x="3162200" y="3260925"/>
              <a:ext cx="424075" cy="262125"/>
            </a:xfrm>
            <a:custGeom>
              <a:avLst/>
              <a:gdLst/>
              <a:ahLst/>
              <a:cxnLst/>
              <a:rect l="l" t="t" r="r" b="b"/>
              <a:pathLst>
                <a:path w="16963" h="10485" extrusionOk="0">
                  <a:moveTo>
                    <a:pt x="16679" y="0"/>
                  </a:moveTo>
                  <a:cubicBezTo>
                    <a:pt x="16604" y="0"/>
                    <a:pt x="16519" y="25"/>
                    <a:pt x="16428" y="77"/>
                  </a:cubicBezTo>
                  <a:lnTo>
                    <a:pt x="534" y="9256"/>
                  </a:lnTo>
                  <a:cubicBezTo>
                    <a:pt x="239" y="9426"/>
                    <a:pt x="0" y="9821"/>
                    <a:pt x="0" y="10140"/>
                  </a:cubicBezTo>
                  <a:cubicBezTo>
                    <a:pt x="0" y="10360"/>
                    <a:pt x="115" y="10485"/>
                    <a:pt x="284" y="10485"/>
                  </a:cubicBezTo>
                  <a:cubicBezTo>
                    <a:pt x="359" y="10485"/>
                    <a:pt x="444" y="10460"/>
                    <a:pt x="534" y="10409"/>
                  </a:cubicBezTo>
                  <a:lnTo>
                    <a:pt x="16428" y="1230"/>
                  </a:lnTo>
                  <a:cubicBezTo>
                    <a:pt x="16724" y="1059"/>
                    <a:pt x="16962" y="665"/>
                    <a:pt x="16962" y="345"/>
                  </a:cubicBezTo>
                  <a:cubicBezTo>
                    <a:pt x="16962" y="126"/>
                    <a:pt x="16848" y="0"/>
                    <a:pt x="16679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" name="Google Shape;1134;p31">
              <a:extLst>
                <a:ext uri="{FF2B5EF4-FFF2-40B4-BE49-F238E27FC236}">
                  <a16:creationId xmlns:a16="http://schemas.microsoft.com/office/drawing/2014/main" id="{C577FFF1-FCA9-4944-9352-F986ECC6C557}"/>
                </a:ext>
              </a:extLst>
            </p:cNvPr>
            <p:cNvSpPr/>
            <p:nvPr/>
          </p:nvSpPr>
          <p:spPr>
            <a:xfrm>
              <a:off x="3162200" y="3318500"/>
              <a:ext cx="424075" cy="262125"/>
            </a:xfrm>
            <a:custGeom>
              <a:avLst/>
              <a:gdLst/>
              <a:ahLst/>
              <a:cxnLst/>
              <a:rect l="l" t="t" r="r" b="b"/>
              <a:pathLst>
                <a:path w="16963" h="10485" extrusionOk="0">
                  <a:moveTo>
                    <a:pt x="16678" y="1"/>
                  </a:moveTo>
                  <a:cubicBezTo>
                    <a:pt x="16604" y="1"/>
                    <a:pt x="16518" y="25"/>
                    <a:pt x="16428" y="76"/>
                  </a:cubicBezTo>
                  <a:lnTo>
                    <a:pt x="534" y="9255"/>
                  </a:lnTo>
                  <a:cubicBezTo>
                    <a:pt x="239" y="9425"/>
                    <a:pt x="0" y="9820"/>
                    <a:pt x="0" y="10139"/>
                  </a:cubicBezTo>
                  <a:cubicBezTo>
                    <a:pt x="0" y="10358"/>
                    <a:pt x="115" y="10485"/>
                    <a:pt x="283" y="10485"/>
                  </a:cubicBezTo>
                  <a:cubicBezTo>
                    <a:pt x="358" y="10485"/>
                    <a:pt x="443" y="10460"/>
                    <a:pt x="534" y="10407"/>
                  </a:cubicBezTo>
                  <a:lnTo>
                    <a:pt x="16428" y="1228"/>
                  </a:lnTo>
                  <a:cubicBezTo>
                    <a:pt x="16724" y="1058"/>
                    <a:pt x="16962" y="664"/>
                    <a:pt x="16962" y="348"/>
                  </a:cubicBezTo>
                  <a:cubicBezTo>
                    <a:pt x="16962" y="126"/>
                    <a:pt x="16847" y="1"/>
                    <a:pt x="16678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" name="Google Shape;1135;p31">
              <a:extLst>
                <a:ext uri="{FF2B5EF4-FFF2-40B4-BE49-F238E27FC236}">
                  <a16:creationId xmlns:a16="http://schemas.microsoft.com/office/drawing/2014/main" id="{EF0E07E4-71F1-EF4E-99FC-4E3CB07431A4}"/>
                </a:ext>
              </a:extLst>
            </p:cNvPr>
            <p:cNvSpPr/>
            <p:nvPr/>
          </p:nvSpPr>
          <p:spPr>
            <a:xfrm>
              <a:off x="3162200" y="337607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81" y="1"/>
                  </a:moveTo>
                  <a:cubicBezTo>
                    <a:pt x="16605" y="1"/>
                    <a:pt x="16519" y="25"/>
                    <a:pt x="16428" y="78"/>
                  </a:cubicBezTo>
                  <a:lnTo>
                    <a:pt x="534" y="9254"/>
                  </a:lnTo>
                  <a:cubicBezTo>
                    <a:pt x="239" y="9424"/>
                    <a:pt x="0" y="9818"/>
                    <a:pt x="0" y="10138"/>
                  </a:cubicBezTo>
                  <a:cubicBezTo>
                    <a:pt x="0" y="10359"/>
                    <a:pt x="114" y="10484"/>
                    <a:pt x="282" y="10484"/>
                  </a:cubicBezTo>
                  <a:cubicBezTo>
                    <a:pt x="357" y="10484"/>
                    <a:pt x="443" y="10459"/>
                    <a:pt x="534" y="10406"/>
                  </a:cubicBezTo>
                  <a:lnTo>
                    <a:pt x="16428" y="1230"/>
                  </a:lnTo>
                  <a:cubicBezTo>
                    <a:pt x="16724" y="1060"/>
                    <a:pt x="16962" y="663"/>
                    <a:pt x="16962" y="346"/>
                  </a:cubicBezTo>
                  <a:cubicBezTo>
                    <a:pt x="16962" y="125"/>
                    <a:pt x="16849" y="1"/>
                    <a:pt x="16681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6" name="Google Shape;1136;p31">
              <a:extLst>
                <a:ext uri="{FF2B5EF4-FFF2-40B4-BE49-F238E27FC236}">
                  <a16:creationId xmlns:a16="http://schemas.microsoft.com/office/drawing/2014/main" id="{888EF6BF-2723-2B4F-9729-A520963EC78B}"/>
                </a:ext>
              </a:extLst>
            </p:cNvPr>
            <p:cNvSpPr/>
            <p:nvPr/>
          </p:nvSpPr>
          <p:spPr>
            <a:xfrm>
              <a:off x="3162200" y="343362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79" y="1"/>
                  </a:moveTo>
                  <a:cubicBezTo>
                    <a:pt x="16604" y="1"/>
                    <a:pt x="16519" y="25"/>
                    <a:pt x="16428" y="78"/>
                  </a:cubicBezTo>
                  <a:lnTo>
                    <a:pt x="534" y="9257"/>
                  </a:lnTo>
                  <a:cubicBezTo>
                    <a:pt x="239" y="9424"/>
                    <a:pt x="0" y="9821"/>
                    <a:pt x="0" y="10138"/>
                  </a:cubicBezTo>
                  <a:cubicBezTo>
                    <a:pt x="0" y="10359"/>
                    <a:pt x="114" y="10483"/>
                    <a:pt x="282" y="10483"/>
                  </a:cubicBezTo>
                  <a:cubicBezTo>
                    <a:pt x="357" y="10483"/>
                    <a:pt x="443" y="10458"/>
                    <a:pt x="534" y="10406"/>
                  </a:cubicBezTo>
                  <a:lnTo>
                    <a:pt x="16428" y="1230"/>
                  </a:lnTo>
                  <a:cubicBezTo>
                    <a:pt x="16724" y="1060"/>
                    <a:pt x="16962" y="666"/>
                    <a:pt x="16962" y="346"/>
                  </a:cubicBezTo>
                  <a:cubicBezTo>
                    <a:pt x="16962" y="127"/>
                    <a:pt x="16848" y="1"/>
                    <a:pt x="16679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7" name="Google Shape;1137;p31">
              <a:extLst>
                <a:ext uri="{FF2B5EF4-FFF2-40B4-BE49-F238E27FC236}">
                  <a16:creationId xmlns:a16="http://schemas.microsoft.com/office/drawing/2014/main" id="{A633525C-3229-4E42-A8E8-D2798C8CB296}"/>
                </a:ext>
              </a:extLst>
            </p:cNvPr>
            <p:cNvSpPr/>
            <p:nvPr/>
          </p:nvSpPr>
          <p:spPr>
            <a:xfrm>
              <a:off x="3162200" y="3491175"/>
              <a:ext cx="424075" cy="262150"/>
            </a:xfrm>
            <a:custGeom>
              <a:avLst/>
              <a:gdLst/>
              <a:ahLst/>
              <a:cxnLst/>
              <a:rect l="l" t="t" r="r" b="b"/>
              <a:pathLst>
                <a:path w="16963" h="10486" extrusionOk="0">
                  <a:moveTo>
                    <a:pt x="16679" y="0"/>
                  </a:moveTo>
                  <a:cubicBezTo>
                    <a:pt x="16604" y="0"/>
                    <a:pt x="16519" y="25"/>
                    <a:pt x="16428" y="77"/>
                  </a:cubicBezTo>
                  <a:lnTo>
                    <a:pt x="534" y="9257"/>
                  </a:lnTo>
                  <a:cubicBezTo>
                    <a:pt x="239" y="9427"/>
                    <a:pt x="0" y="9821"/>
                    <a:pt x="0" y="10141"/>
                  </a:cubicBezTo>
                  <a:cubicBezTo>
                    <a:pt x="0" y="10360"/>
                    <a:pt x="115" y="10486"/>
                    <a:pt x="284" y="10486"/>
                  </a:cubicBezTo>
                  <a:cubicBezTo>
                    <a:pt x="358" y="10486"/>
                    <a:pt x="444" y="10461"/>
                    <a:pt x="534" y="10409"/>
                  </a:cubicBezTo>
                  <a:lnTo>
                    <a:pt x="16428" y="1230"/>
                  </a:lnTo>
                  <a:cubicBezTo>
                    <a:pt x="16724" y="1060"/>
                    <a:pt x="16962" y="665"/>
                    <a:pt x="16962" y="346"/>
                  </a:cubicBezTo>
                  <a:cubicBezTo>
                    <a:pt x="16962" y="127"/>
                    <a:pt x="16848" y="0"/>
                    <a:pt x="16679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8" name="Google Shape;1138;p31">
              <a:extLst>
                <a:ext uri="{FF2B5EF4-FFF2-40B4-BE49-F238E27FC236}">
                  <a16:creationId xmlns:a16="http://schemas.microsoft.com/office/drawing/2014/main" id="{3D796E29-585A-1741-94E5-A4BB33F547F3}"/>
                </a:ext>
              </a:extLst>
            </p:cNvPr>
            <p:cNvSpPr/>
            <p:nvPr/>
          </p:nvSpPr>
          <p:spPr>
            <a:xfrm>
              <a:off x="3162200" y="354877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81" y="1"/>
                  </a:moveTo>
                  <a:cubicBezTo>
                    <a:pt x="16606" y="1"/>
                    <a:pt x="16520" y="26"/>
                    <a:pt x="16428" y="79"/>
                  </a:cubicBezTo>
                  <a:lnTo>
                    <a:pt x="534" y="9254"/>
                  </a:lnTo>
                  <a:cubicBezTo>
                    <a:pt x="239" y="9424"/>
                    <a:pt x="0" y="9819"/>
                    <a:pt x="0" y="10138"/>
                  </a:cubicBezTo>
                  <a:cubicBezTo>
                    <a:pt x="0" y="10357"/>
                    <a:pt x="115" y="10483"/>
                    <a:pt x="284" y="10483"/>
                  </a:cubicBezTo>
                  <a:cubicBezTo>
                    <a:pt x="358" y="10483"/>
                    <a:pt x="444" y="10459"/>
                    <a:pt x="534" y="10407"/>
                  </a:cubicBezTo>
                  <a:lnTo>
                    <a:pt x="16428" y="1227"/>
                  </a:lnTo>
                  <a:cubicBezTo>
                    <a:pt x="16724" y="1061"/>
                    <a:pt x="16962" y="663"/>
                    <a:pt x="16962" y="347"/>
                  </a:cubicBezTo>
                  <a:cubicBezTo>
                    <a:pt x="16962" y="126"/>
                    <a:pt x="16849" y="1"/>
                    <a:pt x="16681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9" name="Google Shape;1139;p31">
              <a:extLst>
                <a:ext uri="{FF2B5EF4-FFF2-40B4-BE49-F238E27FC236}">
                  <a16:creationId xmlns:a16="http://schemas.microsoft.com/office/drawing/2014/main" id="{35D1F566-E49C-744A-87EC-D5A834BEBAA7}"/>
                </a:ext>
              </a:extLst>
            </p:cNvPr>
            <p:cNvSpPr/>
            <p:nvPr/>
          </p:nvSpPr>
          <p:spPr>
            <a:xfrm>
              <a:off x="3162200" y="360632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80" y="0"/>
                  </a:moveTo>
                  <a:cubicBezTo>
                    <a:pt x="16605" y="0"/>
                    <a:pt x="16519" y="25"/>
                    <a:pt x="16428" y="78"/>
                  </a:cubicBezTo>
                  <a:lnTo>
                    <a:pt x="534" y="9254"/>
                  </a:lnTo>
                  <a:cubicBezTo>
                    <a:pt x="239" y="9424"/>
                    <a:pt x="0" y="9822"/>
                    <a:pt x="0" y="10138"/>
                  </a:cubicBezTo>
                  <a:cubicBezTo>
                    <a:pt x="0" y="10359"/>
                    <a:pt x="114" y="10484"/>
                    <a:pt x="282" y="10484"/>
                  </a:cubicBezTo>
                  <a:cubicBezTo>
                    <a:pt x="357" y="10484"/>
                    <a:pt x="443" y="10459"/>
                    <a:pt x="534" y="10407"/>
                  </a:cubicBezTo>
                  <a:lnTo>
                    <a:pt x="16428" y="1230"/>
                  </a:lnTo>
                  <a:cubicBezTo>
                    <a:pt x="16724" y="1061"/>
                    <a:pt x="16962" y="666"/>
                    <a:pt x="16962" y="347"/>
                  </a:cubicBezTo>
                  <a:cubicBezTo>
                    <a:pt x="16962" y="126"/>
                    <a:pt x="16848" y="0"/>
                    <a:pt x="16680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0" name="Google Shape;1140;p31">
              <a:extLst>
                <a:ext uri="{FF2B5EF4-FFF2-40B4-BE49-F238E27FC236}">
                  <a16:creationId xmlns:a16="http://schemas.microsoft.com/office/drawing/2014/main" id="{D2D5DA90-2AEC-284C-B921-FE6841677A4E}"/>
                </a:ext>
              </a:extLst>
            </p:cNvPr>
            <p:cNvSpPr/>
            <p:nvPr/>
          </p:nvSpPr>
          <p:spPr>
            <a:xfrm>
              <a:off x="2563650" y="3390675"/>
              <a:ext cx="548675" cy="852300"/>
            </a:xfrm>
            <a:custGeom>
              <a:avLst/>
              <a:gdLst/>
              <a:ahLst/>
              <a:cxnLst/>
              <a:rect l="l" t="t" r="r" b="b"/>
              <a:pathLst>
                <a:path w="21947" h="34092" extrusionOk="0">
                  <a:moveTo>
                    <a:pt x="21652" y="1"/>
                  </a:moveTo>
                  <a:cubicBezTo>
                    <a:pt x="21581" y="1"/>
                    <a:pt x="21501" y="24"/>
                    <a:pt x="21416" y="72"/>
                  </a:cubicBezTo>
                  <a:lnTo>
                    <a:pt x="531" y="12131"/>
                  </a:lnTo>
                  <a:cubicBezTo>
                    <a:pt x="239" y="12301"/>
                    <a:pt x="1" y="12712"/>
                    <a:pt x="1" y="13053"/>
                  </a:cubicBezTo>
                  <a:lnTo>
                    <a:pt x="1" y="33713"/>
                  </a:lnTo>
                  <a:cubicBezTo>
                    <a:pt x="1" y="33953"/>
                    <a:pt x="120" y="34092"/>
                    <a:pt x="293" y="34092"/>
                  </a:cubicBezTo>
                  <a:cubicBezTo>
                    <a:pt x="365" y="34092"/>
                    <a:pt x="446" y="34068"/>
                    <a:pt x="531" y="34019"/>
                  </a:cubicBezTo>
                  <a:lnTo>
                    <a:pt x="21416" y="21960"/>
                  </a:lnTo>
                  <a:cubicBezTo>
                    <a:pt x="21709" y="21793"/>
                    <a:pt x="21947" y="21379"/>
                    <a:pt x="21947" y="21042"/>
                  </a:cubicBezTo>
                  <a:lnTo>
                    <a:pt x="21947" y="381"/>
                  </a:lnTo>
                  <a:cubicBezTo>
                    <a:pt x="21947" y="139"/>
                    <a:pt x="21826" y="1"/>
                    <a:pt x="21652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1" name="Google Shape;1141;p31">
              <a:extLst>
                <a:ext uri="{FF2B5EF4-FFF2-40B4-BE49-F238E27FC236}">
                  <a16:creationId xmlns:a16="http://schemas.microsoft.com/office/drawing/2014/main" id="{DFC113EB-2178-3F48-84EA-09C828459E1A}"/>
                </a:ext>
              </a:extLst>
            </p:cNvPr>
            <p:cNvSpPr/>
            <p:nvPr/>
          </p:nvSpPr>
          <p:spPr>
            <a:xfrm>
              <a:off x="2563650" y="3390675"/>
              <a:ext cx="548675" cy="852275"/>
            </a:xfrm>
            <a:custGeom>
              <a:avLst/>
              <a:gdLst/>
              <a:ahLst/>
              <a:cxnLst/>
              <a:rect l="l" t="t" r="r" b="b"/>
              <a:pathLst>
                <a:path w="21947" h="34091" extrusionOk="0">
                  <a:moveTo>
                    <a:pt x="21654" y="1"/>
                  </a:moveTo>
                  <a:cubicBezTo>
                    <a:pt x="21583" y="1"/>
                    <a:pt x="21501" y="24"/>
                    <a:pt x="21416" y="72"/>
                  </a:cubicBezTo>
                  <a:lnTo>
                    <a:pt x="531" y="12131"/>
                  </a:lnTo>
                  <a:cubicBezTo>
                    <a:pt x="239" y="12301"/>
                    <a:pt x="1" y="12712"/>
                    <a:pt x="1" y="13053"/>
                  </a:cubicBezTo>
                  <a:lnTo>
                    <a:pt x="1" y="33713"/>
                  </a:lnTo>
                  <a:cubicBezTo>
                    <a:pt x="1" y="33954"/>
                    <a:pt x="120" y="34090"/>
                    <a:pt x="294" y="34090"/>
                  </a:cubicBezTo>
                  <a:cubicBezTo>
                    <a:pt x="365" y="34090"/>
                    <a:pt x="446" y="34070"/>
                    <a:pt x="531" y="34019"/>
                  </a:cubicBezTo>
                  <a:lnTo>
                    <a:pt x="21416" y="21960"/>
                  </a:lnTo>
                  <a:cubicBezTo>
                    <a:pt x="21709" y="21793"/>
                    <a:pt x="21947" y="21379"/>
                    <a:pt x="21947" y="21042"/>
                  </a:cubicBezTo>
                  <a:lnTo>
                    <a:pt x="21947" y="381"/>
                  </a:lnTo>
                  <a:cubicBezTo>
                    <a:pt x="21947" y="140"/>
                    <a:pt x="21827" y="1"/>
                    <a:pt x="21654" y="1"/>
                  </a:cubicBezTo>
                  <a:close/>
                </a:path>
              </a:pathLst>
            </a:custGeom>
            <a:solidFill>
              <a:srgbClr val="D4F8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2" name="Google Shape;1142;p31">
              <a:extLst>
                <a:ext uri="{FF2B5EF4-FFF2-40B4-BE49-F238E27FC236}">
                  <a16:creationId xmlns:a16="http://schemas.microsoft.com/office/drawing/2014/main" id="{FEDD9422-30CD-FE41-94C1-AF48E07D97F3}"/>
                </a:ext>
              </a:extLst>
            </p:cNvPr>
            <p:cNvSpPr/>
            <p:nvPr/>
          </p:nvSpPr>
          <p:spPr>
            <a:xfrm>
              <a:off x="2563650" y="3685525"/>
              <a:ext cx="548675" cy="557450"/>
            </a:xfrm>
            <a:custGeom>
              <a:avLst/>
              <a:gdLst/>
              <a:ahLst/>
              <a:cxnLst/>
              <a:rect l="l" t="t" r="r" b="b"/>
              <a:pathLst>
                <a:path w="21947" h="22298" extrusionOk="0">
                  <a:moveTo>
                    <a:pt x="16123" y="0"/>
                  </a:moveTo>
                  <a:lnTo>
                    <a:pt x="12632" y="6175"/>
                  </a:lnTo>
                  <a:lnTo>
                    <a:pt x="15086" y="9353"/>
                  </a:lnTo>
                  <a:lnTo>
                    <a:pt x="6985" y="2373"/>
                  </a:lnTo>
                  <a:lnTo>
                    <a:pt x="1" y="17492"/>
                  </a:lnTo>
                  <a:lnTo>
                    <a:pt x="1" y="21919"/>
                  </a:lnTo>
                  <a:cubicBezTo>
                    <a:pt x="1" y="22159"/>
                    <a:pt x="120" y="22298"/>
                    <a:pt x="293" y="22298"/>
                  </a:cubicBezTo>
                  <a:cubicBezTo>
                    <a:pt x="365" y="22298"/>
                    <a:pt x="446" y="22274"/>
                    <a:pt x="531" y="22225"/>
                  </a:cubicBezTo>
                  <a:lnTo>
                    <a:pt x="21416" y="10166"/>
                  </a:lnTo>
                  <a:cubicBezTo>
                    <a:pt x="21709" y="9999"/>
                    <a:pt x="21947" y="9585"/>
                    <a:pt x="21947" y="9248"/>
                  </a:cubicBezTo>
                  <a:lnTo>
                    <a:pt x="21947" y="5324"/>
                  </a:lnTo>
                  <a:lnTo>
                    <a:pt x="1612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3" name="Google Shape;1143;p31">
              <a:extLst>
                <a:ext uri="{FF2B5EF4-FFF2-40B4-BE49-F238E27FC236}">
                  <a16:creationId xmlns:a16="http://schemas.microsoft.com/office/drawing/2014/main" id="{F3787D05-7EE9-AA45-8B65-393F31BCA084}"/>
                </a:ext>
              </a:extLst>
            </p:cNvPr>
            <p:cNvSpPr/>
            <p:nvPr/>
          </p:nvSpPr>
          <p:spPr>
            <a:xfrm>
              <a:off x="2948275" y="3521225"/>
              <a:ext cx="78725" cy="101600"/>
            </a:xfrm>
            <a:custGeom>
              <a:avLst/>
              <a:gdLst/>
              <a:ahLst/>
              <a:cxnLst/>
              <a:rect l="l" t="t" r="r" b="b"/>
              <a:pathLst>
                <a:path w="3149" h="4064" extrusionOk="0">
                  <a:moveTo>
                    <a:pt x="2277" y="1"/>
                  </a:moveTo>
                  <a:cubicBezTo>
                    <a:pt x="2066" y="1"/>
                    <a:pt x="1827" y="69"/>
                    <a:pt x="1575" y="214"/>
                  </a:cubicBezTo>
                  <a:cubicBezTo>
                    <a:pt x="704" y="718"/>
                    <a:pt x="1" y="1939"/>
                    <a:pt x="1" y="2941"/>
                  </a:cubicBezTo>
                  <a:cubicBezTo>
                    <a:pt x="1" y="3653"/>
                    <a:pt x="354" y="4063"/>
                    <a:pt x="871" y="4063"/>
                  </a:cubicBezTo>
                  <a:cubicBezTo>
                    <a:pt x="1082" y="4063"/>
                    <a:pt x="1321" y="3994"/>
                    <a:pt x="1575" y="3849"/>
                  </a:cubicBezTo>
                  <a:cubicBezTo>
                    <a:pt x="2444" y="3346"/>
                    <a:pt x="3148" y="2125"/>
                    <a:pt x="3148" y="1123"/>
                  </a:cubicBezTo>
                  <a:cubicBezTo>
                    <a:pt x="3148" y="411"/>
                    <a:pt x="2794" y="1"/>
                    <a:pt x="22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4" name="Google Shape;1144;p31">
              <a:extLst>
                <a:ext uri="{FF2B5EF4-FFF2-40B4-BE49-F238E27FC236}">
                  <a16:creationId xmlns:a16="http://schemas.microsoft.com/office/drawing/2014/main" id="{BDB8B090-1242-4549-8E7C-C1620F59E7FC}"/>
                </a:ext>
              </a:extLst>
            </p:cNvPr>
            <p:cNvSpPr/>
            <p:nvPr/>
          </p:nvSpPr>
          <p:spPr>
            <a:xfrm>
              <a:off x="2214425" y="2656275"/>
              <a:ext cx="1371850" cy="953100"/>
            </a:xfrm>
            <a:custGeom>
              <a:avLst/>
              <a:gdLst/>
              <a:ahLst/>
              <a:cxnLst/>
              <a:rect l="l" t="t" r="r" b="b"/>
              <a:pathLst>
                <a:path w="54874" h="38124" extrusionOk="0">
                  <a:moveTo>
                    <a:pt x="54579" y="0"/>
                  </a:moveTo>
                  <a:cubicBezTo>
                    <a:pt x="54507" y="0"/>
                    <a:pt x="54425" y="24"/>
                    <a:pt x="54339" y="73"/>
                  </a:cubicBezTo>
                  <a:lnTo>
                    <a:pt x="534" y="31141"/>
                  </a:lnTo>
                  <a:cubicBezTo>
                    <a:pt x="238" y="31307"/>
                    <a:pt x="1" y="31722"/>
                    <a:pt x="1" y="32059"/>
                  </a:cubicBezTo>
                  <a:lnTo>
                    <a:pt x="1" y="37743"/>
                  </a:lnTo>
                  <a:cubicBezTo>
                    <a:pt x="1" y="37985"/>
                    <a:pt x="121" y="38124"/>
                    <a:pt x="296" y="38124"/>
                  </a:cubicBezTo>
                  <a:cubicBezTo>
                    <a:pt x="368" y="38124"/>
                    <a:pt x="449" y="38101"/>
                    <a:pt x="534" y="38053"/>
                  </a:cubicBezTo>
                  <a:lnTo>
                    <a:pt x="54339" y="6985"/>
                  </a:lnTo>
                  <a:cubicBezTo>
                    <a:pt x="54635" y="6815"/>
                    <a:pt x="54873" y="6404"/>
                    <a:pt x="54873" y="6064"/>
                  </a:cubicBezTo>
                  <a:lnTo>
                    <a:pt x="54873" y="379"/>
                  </a:lnTo>
                  <a:cubicBezTo>
                    <a:pt x="54873" y="139"/>
                    <a:pt x="54754" y="0"/>
                    <a:pt x="54579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5" name="Google Shape;1145;p31">
              <a:extLst>
                <a:ext uri="{FF2B5EF4-FFF2-40B4-BE49-F238E27FC236}">
                  <a16:creationId xmlns:a16="http://schemas.microsoft.com/office/drawing/2014/main" id="{01BF37BC-88C2-D349-A53A-39FF6B510625}"/>
                </a:ext>
              </a:extLst>
            </p:cNvPr>
            <p:cNvSpPr/>
            <p:nvPr/>
          </p:nvSpPr>
          <p:spPr>
            <a:xfrm>
              <a:off x="3087400" y="2772825"/>
              <a:ext cx="399075" cy="270100"/>
            </a:xfrm>
            <a:custGeom>
              <a:avLst/>
              <a:gdLst/>
              <a:ahLst/>
              <a:cxnLst/>
              <a:rect l="l" t="t" r="r" b="b"/>
              <a:pathLst>
                <a:path w="15963" h="10804" extrusionOk="0">
                  <a:moveTo>
                    <a:pt x="15963" y="1"/>
                  </a:moveTo>
                  <a:lnTo>
                    <a:pt x="320" y="9031"/>
                  </a:lnTo>
                  <a:cubicBezTo>
                    <a:pt x="143" y="9133"/>
                    <a:pt x="0" y="9381"/>
                    <a:pt x="0" y="9585"/>
                  </a:cubicBezTo>
                  <a:lnTo>
                    <a:pt x="0" y="10575"/>
                  </a:lnTo>
                  <a:cubicBezTo>
                    <a:pt x="0" y="10720"/>
                    <a:pt x="73" y="10804"/>
                    <a:pt x="179" y="10804"/>
                  </a:cubicBezTo>
                  <a:cubicBezTo>
                    <a:pt x="221" y="10804"/>
                    <a:pt x="269" y="10790"/>
                    <a:pt x="320" y="10762"/>
                  </a:cubicBezTo>
                  <a:lnTo>
                    <a:pt x="15963" y="1728"/>
                  </a:lnTo>
                  <a:lnTo>
                    <a:pt x="15963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6" name="Google Shape;1146;p31">
              <a:extLst>
                <a:ext uri="{FF2B5EF4-FFF2-40B4-BE49-F238E27FC236}">
                  <a16:creationId xmlns:a16="http://schemas.microsoft.com/office/drawing/2014/main" id="{D4FB4561-9E50-324E-9CBE-5CF5529D23C5}"/>
                </a:ext>
              </a:extLst>
            </p:cNvPr>
            <p:cNvSpPr/>
            <p:nvPr/>
          </p:nvSpPr>
          <p:spPr>
            <a:xfrm>
              <a:off x="3486450" y="2747550"/>
              <a:ext cx="49925" cy="68500"/>
            </a:xfrm>
            <a:custGeom>
              <a:avLst/>
              <a:gdLst/>
              <a:ahLst/>
              <a:cxnLst/>
              <a:rect l="l" t="t" r="r" b="b"/>
              <a:pathLst>
                <a:path w="1997" h="2740" extrusionOk="0">
                  <a:moveTo>
                    <a:pt x="1819" y="0"/>
                  </a:moveTo>
                  <a:cubicBezTo>
                    <a:pt x="1776" y="0"/>
                    <a:pt x="1728" y="14"/>
                    <a:pt x="1677" y="43"/>
                  </a:cubicBezTo>
                  <a:lnTo>
                    <a:pt x="1" y="1012"/>
                  </a:lnTo>
                  <a:lnTo>
                    <a:pt x="1" y="2739"/>
                  </a:lnTo>
                  <a:lnTo>
                    <a:pt x="1677" y="1770"/>
                  </a:lnTo>
                  <a:cubicBezTo>
                    <a:pt x="1854" y="1672"/>
                    <a:pt x="1997" y="1423"/>
                    <a:pt x="1997" y="1219"/>
                  </a:cubicBezTo>
                  <a:lnTo>
                    <a:pt x="1997" y="227"/>
                  </a:lnTo>
                  <a:cubicBezTo>
                    <a:pt x="1997" y="84"/>
                    <a:pt x="1924" y="0"/>
                    <a:pt x="18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7" name="Google Shape;1147;p31">
              <a:extLst>
                <a:ext uri="{FF2B5EF4-FFF2-40B4-BE49-F238E27FC236}">
                  <a16:creationId xmlns:a16="http://schemas.microsoft.com/office/drawing/2014/main" id="{78D98F09-B858-A441-81F0-71BCC250527B}"/>
                </a:ext>
              </a:extLst>
            </p:cNvPr>
            <p:cNvSpPr/>
            <p:nvPr/>
          </p:nvSpPr>
          <p:spPr>
            <a:xfrm>
              <a:off x="3500900" y="2764350"/>
              <a:ext cx="25800" cy="31375"/>
            </a:xfrm>
            <a:custGeom>
              <a:avLst/>
              <a:gdLst/>
              <a:ahLst/>
              <a:cxnLst/>
              <a:rect l="l" t="t" r="r" b="b"/>
              <a:pathLst>
                <a:path w="1032" h="1255" extrusionOk="0">
                  <a:moveTo>
                    <a:pt x="528" y="139"/>
                  </a:moveTo>
                  <a:cubicBezTo>
                    <a:pt x="545" y="139"/>
                    <a:pt x="562" y="143"/>
                    <a:pt x="579" y="153"/>
                  </a:cubicBezTo>
                  <a:cubicBezTo>
                    <a:pt x="640" y="187"/>
                    <a:pt x="681" y="296"/>
                    <a:pt x="681" y="432"/>
                  </a:cubicBezTo>
                  <a:cubicBezTo>
                    <a:pt x="681" y="694"/>
                    <a:pt x="541" y="993"/>
                    <a:pt x="375" y="1088"/>
                  </a:cubicBezTo>
                  <a:cubicBezTo>
                    <a:pt x="345" y="1106"/>
                    <a:pt x="317" y="1115"/>
                    <a:pt x="292" y="1115"/>
                  </a:cubicBezTo>
                  <a:cubicBezTo>
                    <a:pt x="274" y="1115"/>
                    <a:pt x="257" y="1110"/>
                    <a:pt x="242" y="1102"/>
                  </a:cubicBezTo>
                  <a:cubicBezTo>
                    <a:pt x="178" y="1068"/>
                    <a:pt x="140" y="959"/>
                    <a:pt x="140" y="823"/>
                  </a:cubicBezTo>
                  <a:cubicBezTo>
                    <a:pt x="140" y="561"/>
                    <a:pt x="280" y="262"/>
                    <a:pt x="443" y="167"/>
                  </a:cubicBezTo>
                  <a:cubicBezTo>
                    <a:pt x="473" y="150"/>
                    <a:pt x="504" y="139"/>
                    <a:pt x="528" y="139"/>
                  </a:cubicBezTo>
                  <a:close/>
                  <a:moveTo>
                    <a:pt x="529" y="0"/>
                  </a:moveTo>
                  <a:cubicBezTo>
                    <a:pt x="479" y="0"/>
                    <a:pt x="426" y="15"/>
                    <a:pt x="375" y="45"/>
                  </a:cubicBezTo>
                  <a:cubicBezTo>
                    <a:pt x="164" y="167"/>
                    <a:pt x="0" y="506"/>
                    <a:pt x="0" y="823"/>
                  </a:cubicBezTo>
                  <a:cubicBezTo>
                    <a:pt x="0" y="1013"/>
                    <a:pt x="62" y="1159"/>
                    <a:pt x="171" y="1224"/>
                  </a:cubicBezTo>
                  <a:cubicBezTo>
                    <a:pt x="208" y="1245"/>
                    <a:pt x="249" y="1255"/>
                    <a:pt x="289" y="1255"/>
                  </a:cubicBezTo>
                  <a:cubicBezTo>
                    <a:pt x="341" y="1255"/>
                    <a:pt x="391" y="1238"/>
                    <a:pt x="443" y="1211"/>
                  </a:cubicBezTo>
                  <a:cubicBezTo>
                    <a:pt x="568" y="1136"/>
                    <a:pt x="677" y="983"/>
                    <a:pt x="745" y="806"/>
                  </a:cubicBezTo>
                  <a:lnTo>
                    <a:pt x="932" y="864"/>
                  </a:lnTo>
                  <a:cubicBezTo>
                    <a:pt x="939" y="867"/>
                    <a:pt x="946" y="867"/>
                    <a:pt x="953" y="867"/>
                  </a:cubicBezTo>
                  <a:cubicBezTo>
                    <a:pt x="983" y="867"/>
                    <a:pt x="1011" y="847"/>
                    <a:pt x="1020" y="816"/>
                  </a:cubicBezTo>
                  <a:cubicBezTo>
                    <a:pt x="1031" y="782"/>
                    <a:pt x="1011" y="741"/>
                    <a:pt x="976" y="731"/>
                  </a:cubicBezTo>
                  <a:lnTo>
                    <a:pt x="790" y="674"/>
                  </a:lnTo>
                  <a:cubicBezTo>
                    <a:pt x="807" y="592"/>
                    <a:pt x="816" y="511"/>
                    <a:pt x="816" y="432"/>
                  </a:cubicBezTo>
                  <a:cubicBezTo>
                    <a:pt x="816" y="241"/>
                    <a:pt x="755" y="95"/>
                    <a:pt x="647" y="31"/>
                  </a:cubicBezTo>
                  <a:cubicBezTo>
                    <a:pt x="611" y="11"/>
                    <a:pt x="571" y="0"/>
                    <a:pt x="529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8" name="Google Shape;1148;p31">
              <a:extLst>
                <a:ext uri="{FF2B5EF4-FFF2-40B4-BE49-F238E27FC236}">
                  <a16:creationId xmlns:a16="http://schemas.microsoft.com/office/drawing/2014/main" id="{634E3B43-9628-C247-B30A-D8E61E236E0E}"/>
                </a:ext>
              </a:extLst>
            </p:cNvPr>
            <p:cNvSpPr/>
            <p:nvPr/>
          </p:nvSpPr>
          <p:spPr>
            <a:xfrm>
              <a:off x="2563650" y="2857875"/>
              <a:ext cx="1022625" cy="780275"/>
            </a:xfrm>
            <a:custGeom>
              <a:avLst/>
              <a:gdLst/>
              <a:ahLst/>
              <a:cxnLst/>
              <a:rect l="l" t="t" r="r" b="b"/>
              <a:pathLst>
                <a:path w="40905" h="31211" extrusionOk="0">
                  <a:moveTo>
                    <a:pt x="40610" y="1"/>
                  </a:moveTo>
                  <a:cubicBezTo>
                    <a:pt x="40538" y="1"/>
                    <a:pt x="40457" y="24"/>
                    <a:pt x="40370" y="74"/>
                  </a:cubicBezTo>
                  <a:lnTo>
                    <a:pt x="531" y="23077"/>
                  </a:lnTo>
                  <a:cubicBezTo>
                    <a:pt x="239" y="23243"/>
                    <a:pt x="1" y="23658"/>
                    <a:pt x="1" y="23995"/>
                  </a:cubicBezTo>
                  <a:lnTo>
                    <a:pt x="1" y="30832"/>
                  </a:lnTo>
                  <a:cubicBezTo>
                    <a:pt x="1" y="31072"/>
                    <a:pt x="120" y="31211"/>
                    <a:pt x="293" y="31211"/>
                  </a:cubicBezTo>
                  <a:cubicBezTo>
                    <a:pt x="365" y="31211"/>
                    <a:pt x="446" y="31187"/>
                    <a:pt x="531" y="31137"/>
                  </a:cubicBezTo>
                  <a:lnTo>
                    <a:pt x="40370" y="8138"/>
                  </a:lnTo>
                  <a:cubicBezTo>
                    <a:pt x="40666" y="7968"/>
                    <a:pt x="40904" y="7556"/>
                    <a:pt x="40904" y="7217"/>
                  </a:cubicBezTo>
                  <a:lnTo>
                    <a:pt x="40904" y="380"/>
                  </a:lnTo>
                  <a:cubicBezTo>
                    <a:pt x="40904" y="139"/>
                    <a:pt x="40785" y="1"/>
                    <a:pt x="40610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9" name="Google Shape;1149;p31">
              <a:extLst>
                <a:ext uri="{FF2B5EF4-FFF2-40B4-BE49-F238E27FC236}">
                  <a16:creationId xmlns:a16="http://schemas.microsoft.com/office/drawing/2014/main" id="{F575E02D-0012-544A-BDEF-1FCAB2B52CAB}"/>
                </a:ext>
              </a:extLst>
            </p:cNvPr>
            <p:cNvSpPr/>
            <p:nvPr/>
          </p:nvSpPr>
          <p:spPr>
            <a:xfrm>
              <a:off x="2563650" y="2857925"/>
              <a:ext cx="1022625" cy="780275"/>
            </a:xfrm>
            <a:custGeom>
              <a:avLst/>
              <a:gdLst/>
              <a:ahLst/>
              <a:cxnLst/>
              <a:rect l="l" t="t" r="r" b="b"/>
              <a:pathLst>
                <a:path w="40905" h="31211" extrusionOk="0">
                  <a:moveTo>
                    <a:pt x="40608" y="0"/>
                  </a:moveTo>
                  <a:cubicBezTo>
                    <a:pt x="40537" y="0"/>
                    <a:pt x="40456" y="21"/>
                    <a:pt x="40370" y="72"/>
                  </a:cubicBezTo>
                  <a:lnTo>
                    <a:pt x="531" y="23075"/>
                  </a:lnTo>
                  <a:cubicBezTo>
                    <a:pt x="239" y="23241"/>
                    <a:pt x="1" y="23656"/>
                    <a:pt x="1" y="23993"/>
                  </a:cubicBezTo>
                  <a:lnTo>
                    <a:pt x="1" y="30830"/>
                  </a:lnTo>
                  <a:cubicBezTo>
                    <a:pt x="1" y="31071"/>
                    <a:pt x="120" y="31211"/>
                    <a:pt x="294" y="31211"/>
                  </a:cubicBezTo>
                  <a:cubicBezTo>
                    <a:pt x="365" y="31211"/>
                    <a:pt x="446" y="31187"/>
                    <a:pt x="531" y="31135"/>
                  </a:cubicBezTo>
                  <a:lnTo>
                    <a:pt x="40370" y="8136"/>
                  </a:lnTo>
                  <a:cubicBezTo>
                    <a:pt x="40666" y="7966"/>
                    <a:pt x="40904" y="7554"/>
                    <a:pt x="40904" y="7215"/>
                  </a:cubicBezTo>
                  <a:lnTo>
                    <a:pt x="40904" y="378"/>
                  </a:lnTo>
                  <a:cubicBezTo>
                    <a:pt x="40904" y="137"/>
                    <a:pt x="40782" y="0"/>
                    <a:pt x="406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0" name="Google Shape;1150;p31">
              <a:extLst>
                <a:ext uri="{FF2B5EF4-FFF2-40B4-BE49-F238E27FC236}">
                  <a16:creationId xmlns:a16="http://schemas.microsoft.com/office/drawing/2014/main" id="{29891433-3EFD-7746-89BA-B6760D0E9077}"/>
                </a:ext>
              </a:extLst>
            </p:cNvPr>
            <p:cNvSpPr/>
            <p:nvPr/>
          </p:nvSpPr>
          <p:spPr>
            <a:xfrm>
              <a:off x="2164625" y="2477650"/>
              <a:ext cx="1471450" cy="936000"/>
            </a:xfrm>
            <a:custGeom>
              <a:avLst/>
              <a:gdLst/>
              <a:ahLst/>
              <a:cxnLst/>
              <a:rect l="l" t="t" r="r" b="b"/>
              <a:pathLst>
                <a:path w="58858" h="37440" extrusionOk="0">
                  <a:moveTo>
                    <a:pt x="58857" y="0"/>
                  </a:moveTo>
                  <a:lnTo>
                    <a:pt x="16958" y="24190"/>
                  </a:lnTo>
                  <a:cubicBezTo>
                    <a:pt x="16878" y="24237"/>
                    <a:pt x="16813" y="24258"/>
                    <a:pt x="16758" y="24258"/>
                  </a:cubicBezTo>
                  <a:cubicBezTo>
                    <a:pt x="16613" y="24258"/>
                    <a:pt x="16535" y="24112"/>
                    <a:pt x="16415" y="23904"/>
                  </a:cubicBezTo>
                  <a:lnTo>
                    <a:pt x="15962" y="23079"/>
                  </a:lnTo>
                  <a:cubicBezTo>
                    <a:pt x="15832" y="22864"/>
                    <a:pt x="15699" y="22779"/>
                    <a:pt x="15553" y="22779"/>
                  </a:cubicBezTo>
                  <a:cubicBezTo>
                    <a:pt x="15448" y="22779"/>
                    <a:pt x="15335" y="22824"/>
                    <a:pt x="15211" y="22895"/>
                  </a:cubicBezTo>
                  <a:lnTo>
                    <a:pt x="2526" y="30222"/>
                  </a:lnTo>
                  <a:cubicBezTo>
                    <a:pt x="2230" y="30388"/>
                    <a:pt x="2111" y="30694"/>
                    <a:pt x="1993" y="31140"/>
                  </a:cubicBezTo>
                  <a:lnTo>
                    <a:pt x="1621" y="32428"/>
                  </a:lnTo>
                  <a:cubicBezTo>
                    <a:pt x="1483" y="32921"/>
                    <a:pt x="1384" y="33179"/>
                    <a:pt x="1091" y="33349"/>
                  </a:cubicBezTo>
                  <a:lnTo>
                    <a:pt x="0" y="33982"/>
                  </a:lnTo>
                  <a:lnTo>
                    <a:pt x="0" y="37440"/>
                  </a:lnTo>
                  <a:lnTo>
                    <a:pt x="58857" y="3462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1" name="Google Shape;1151;p31">
              <a:extLst>
                <a:ext uri="{FF2B5EF4-FFF2-40B4-BE49-F238E27FC236}">
                  <a16:creationId xmlns:a16="http://schemas.microsoft.com/office/drawing/2014/main" id="{11BF2B5C-D3D7-A94C-82D0-E1FB73BD2D39}"/>
                </a:ext>
              </a:extLst>
            </p:cNvPr>
            <p:cNvSpPr/>
            <p:nvPr/>
          </p:nvSpPr>
          <p:spPr>
            <a:xfrm>
              <a:off x="3557000" y="2448925"/>
              <a:ext cx="33425" cy="43200"/>
            </a:xfrm>
            <a:custGeom>
              <a:avLst/>
              <a:gdLst/>
              <a:ahLst/>
              <a:cxnLst/>
              <a:rect l="l" t="t" r="r" b="b"/>
              <a:pathLst>
                <a:path w="1337" h="1728" extrusionOk="0">
                  <a:moveTo>
                    <a:pt x="967" y="1"/>
                  </a:moveTo>
                  <a:cubicBezTo>
                    <a:pt x="877" y="1"/>
                    <a:pt x="775" y="30"/>
                    <a:pt x="667" y="93"/>
                  </a:cubicBezTo>
                  <a:cubicBezTo>
                    <a:pt x="300" y="306"/>
                    <a:pt x="0" y="823"/>
                    <a:pt x="0" y="1251"/>
                  </a:cubicBezTo>
                  <a:cubicBezTo>
                    <a:pt x="0" y="1553"/>
                    <a:pt x="151" y="1728"/>
                    <a:pt x="369" y="1728"/>
                  </a:cubicBezTo>
                  <a:cubicBezTo>
                    <a:pt x="459" y="1728"/>
                    <a:pt x="560" y="1698"/>
                    <a:pt x="667" y="1636"/>
                  </a:cubicBezTo>
                  <a:cubicBezTo>
                    <a:pt x="1037" y="1425"/>
                    <a:pt x="1337" y="905"/>
                    <a:pt x="1337" y="476"/>
                  </a:cubicBezTo>
                  <a:cubicBezTo>
                    <a:pt x="1337" y="175"/>
                    <a:pt x="1186" y="1"/>
                    <a:pt x="9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2" name="Google Shape;1152;p31">
              <a:extLst>
                <a:ext uri="{FF2B5EF4-FFF2-40B4-BE49-F238E27FC236}">
                  <a16:creationId xmlns:a16="http://schemas.microsoft.com/office/drawing/2014/main" id="{272C43FA-A14F-4F4B-A79A-ED9E43043920}"/>
                </a:ext>
              </a:extLst>
            </p:cNvPr>
            <p:cNvSpPr/>
            <p:nvPr/>
          </p:nvSpPr>
          <p:spPr>
            <a:xfrm>
              <a:off x="3496750" y="2483650"/>
              <a:ext cx="33500" cy="43225"/>
            </a:xfrm>
            <a:custGeom>
              <a:avLst/>
              <a:gdLst/>
              <a:ahLst/>
              <a:cxnLst/>
              <a:rect l="l" t="t" r="r" b="b"/>
              <a:pathLst>
                <a:path w="1340" h="1729" extrusionOk="0">
                  <a:moveTo>
                    <a:pt x="968" y="0"/>
                  </a:moveTo>
                  <a:cubicBezTo>
                    <a:pt x="878" y="0"/>
                    <a:pt x="777" y="29"/>
                    <a:pt x="670" y="91"/>
                  </a:cubicBezTo>
                  <a:cubicBezTo>
                    <a:pt x="299" y="305"/>
                    <a:pt x="0" y="825"/>
                    <a:pt x="0" y="1249"/>
                  </a:cubicBezTo>
                  <a:cubicBezTo>
                    <a:pt x="0" y="1553"/>
                    <a:pt x="151" y="1729"/>
                    <a:pt x="370" y="1729"/>
                  </a:cubicBezTo>
                  <a:cubicBezTo>
                    <a:pt x="460" y="1729"/>
                    <a:pt x="562" y="1699"/>
                    <a:pt x="670" y="1637"/>
                  </a:cubicBezTo>
                  <a:cubicBezTo>
                    <a:pt x="1037" y="1423"/>
                    <a:pt x="1340" y="903"/>
                    <a:pt x="1340" y="478"/>
                  </a:cubicBezTo>
                  <a:cubicBezTo>
                    <a:pt x="1340" y="174"/>
                    <a:pt x="1187" y="0"/>
                    <a:pt x="9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3" name="Google Shape;1153;p31">
              <a:extLst>
                <a:ext uri="{FF2B5EF4-FFF2-40B4-BE49-F238E27FC236}">
                  <a16:creationId xmlns:a16="http://schemas.microsoft.com/office/drawing/2014/main" id="{BCB9D725-3670-DE43-A83B-356D562B6726}"/>
                </a:ext>
              </a:extLst>
            </p:cNvPr>
            <p:cNvSpPr/>
            <p:nvPr/>
          </p:nvSpPr>
          <p:spPr>
            <a:xfrm>
              <a:off x="3436475" y="2518375"/>
              <a:ext cx="33525" cy="43200"/>
            </a:xfrm>
            <a:custGeom>
              <a:avLst/>
              <a:gdLst/>
              <a:ahLst/>
              <a:cxnLst/>
              <a:rect l="l" t="t" r="r" b="b"/>
              <a:pathLst>
                <a:path w="1341" h="1728" extrusionOk="0">
                  <a:moveTo>
                    <a:pt x="971" y="0"/>
                  </a:moveTo>
                  <a:cubicBezTo>
                    <a:pt x="880" y="0"/>
                    <a:pt x="778" y="30"/>
                    <a:pt x="671" y="92"/>
                  </a:cubicBezTo>
                  <a:cubicBezTo>
                    <a:pt x="300" y="306"/>
                    <a:pt x="1" y="823"/>
                    <a:pt x="1" y="1252"/>
                  </a:cubicBezTo>
                  <a:cubicBezTo>
                    <a:pt x="1" y="1552"/>
                    <a:pt x="151" y="1727"/>
                    <a:pt x="371" y="1727"/>
                  </a:cubicBezTo>
                  <a:cubicBezTo>
                    <a:pt x="461" y="1727"/>
                    <a:pt x="563" y="1698"/>
                    <a:pt x="671" y="1635"/>
                  </a:cubicBezTo>
                  <a:cubicBezTo>
                    <a:pt x="1041" y="1425"/>
                    <a:pt x="1341" y="905"/>
                    <a:pt x="1341" y="476"/>
                  </a:cubicBezTo>
                  <a:cubicBezTo>
                    <a:pt x="1341" y="175"/>
                    <a:pt x="1190" y="0"/>
                    <a:pt x="9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4" name="Google Shape;1154;p31">
              <a:extLst>
                <a:ext uri="{FF2B5EF4-FFF2-40B4-BE49-F238E27FC236}">
                  <a16:creationId xmlns:a16="http://schemas.microsoft.com/office/drawing/2014/main" id="{80AA82B6-2F4F-4E4F-8D8D-AE8ADB179270}"/>
                </a:ext>
              </a:extLst>
            </p:cNvPr>
            <p:cNvSpPr/>
            <p:nvPr/>
          </p:nvSpPr>
          <p:spPr>
            <a:xfrm>
              <a:off x="2198525" y="3326075"/>
              <a:ext cx="28750" cy="36075"/>
            </a:xfrm>
            <a:custGeom>
              <a:avLst/>
              <a:gdLst/>
              <a:ahLst/>
              <a:cxnLst/>
              <a:rect l="l" t="t" r="r" b="b"/>
              <a:pathLst>
                <a:path w="1150" h="1443" extrusionOk="0">
                  <a:moveTo>
                    <a:pt x="544" y="0"/>
                  </a:moveTo>
                  <a:cubicBezTo>
                    <a:pt x="521" y="0"/>
                    <a:pt x="497" y="24"/>
                    <a:pt x="477" y="62"/>
                  </a:cubicBezTo>
                  <a:lnTo>
                    <a:pt x="25" y="932"/>
                  </a:lnTo>
                  <a:lnTo>
                    <a:pt x="25" y="936"/>
                  </a:lnTo>
                  <a:cubicBezTo>
                    <a:pt x="17" y="945"/>
                    <a:pt x="14" y="956"/>
                    <a:pt x="11" y="966"/>
                  </a:cubicBezTo>
                  <a:cubicBezTo>
                    <a:pt x="11" y="970"/>
                    <a:pt x="8" y="973"/>
                    <a:pt x="8" y="976"/>
                  </a:cubicBezTo>
                  <a:cubicBezTo>
                    <a:pt x="4" y="993"/>
                    <a:pt x="0" y="1007"/>
                    <a:pt x="0" y="1024"/>
                  </a:cubicBezTo>
                  <a:cubicBezTo>
                    <a:pt x="0" y="1038"/>
                    <a:pt x="4" y="1051"/>
                    <a:pt x="8" y="1061"/>
                  </a:cubicBezTo>
                  <a:cubicBezTo>
                    <a:pt x="8" y="1064"/>
                    <a:pt x="11" y="1064"/>
                    <a:pt x="11" y="1068"/>
                  </a:cubicBezTo>
                  <a:cubicBezTo>
                    <a:pt x="14" y="1075"/>
                    <a:pt x="17" y="1082"/>
                    <a:pt x="25" y="1085"/>
                  </a:cubicBezTo>
                  <a:lnTo>
                    <a:pt x="25" y="1088"/>
                  </a:lnTo>
                  <a:lnTo>
                    <a:pt x="477" y="1435"/>
                  </a:lnTo>
                  <a:cubicBezTo>
                    <a:pt x="483" y="1439"/>
                    <a:pt x="490" y="1442"/>
                    <a:pt x="497" y="1442"/>
                  </a:cubicBezTo>
                  <a:cubicBezTo>
                    <a:pt x="504" y="1442"/>
                    <a:pt x="514" y="1439"/>
                    <a:pt x="521" y="1435"/>
                  </a:cubicBezTo>
                  <a:cubicBezTo>
                    <a:pt x="541" y="1425"/>
                    <a:pt x="558" y="1401"/>
                    <a:pt x="571" y="1370"/>
                  </a:cubicBezTo>
                  <a:cubicBezTo>
                    <a:pt x="596" y="1313"/>
                    <a:pt x="592" y="1251"/>
                    <a:pt x="565" y="1228"/>
                  </a:cubicBezTo>
                  <a:lnTo>
                    <a:pt x="249" y="983"/>
                  </a:lnTo>
                  <a:lnTo>
                    <a:pt x="1081" y="501"/>
                  </a:lnTo>
                  <a:cubicBezTo>
                    <a:pt x="1119" y="480"/>
                    <a:pt x="1150" y="415"/>
                    <a:pt x="1150" y="361"/>
                  </a:cubicBezTo>
                  <a:cubicBezTo>
                    <a:pt x="1150" y="317"/>
                    <a:pt x="1130" y="289"/>
                    <a:pt x="1106" y="289"/>
                  </a:cubicBezTo>
                  <a:cubicBezTo>
                    <a:pt x="1099" y="289"/>
                    <a:pt x="1089" y="289"/>
                    <a:pt x="1081" y="297"/>
                  </a:cubicBezTo>
                  <a:lnTo>
                    <a:pt x="249" y="776"/>
                  </a:lnTo>
                  <a:lnTo>
                    <a:pt x="565" y="164"/>
                  </a:lnTo>
                  <a:cubicBezTo>
                    <a:pt x="592" y="113"/>
                    <a:pt x="596" y="45"/>
                    <a:pt x="571" y="14"/>
                  </a:cubicBezTo>
                  <a:cubicBezTo>
                    <a:pt x="565" y="7"/>
                    <a:pt x="555" y="0"/>
                    <a:pt x="544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5" name="Google Shape;1155;p31">
              <a:extLst>
                <a:ext uri="{FF2B5EF4-FFF2-40B4-BE49-F238E27FC236}">
                  <a16:creationId xmlns:a16="http://schemas.microsoft.com/office/drawing/2014/main" id="{462AA3D6-1B93-834B-B80C-DF04F18B26A4}"/>
                </a:ext>
              </a:extLst>
            </p:cNvPr>
            <p:cNvSpPr/>
            <p:nvPr/>
          </p:nvSpPr>
          <p:spPr>
            <a:xfrm>
              <a:off x="2241275" y="3299900"/>
              <a:ext cx="28775" cy="35975"/>
            </a:xfrm>
            <a:custGeom>
              <a:avLst/>
              <a:gdLst/>
              <a:ahLst/>
              <a:cxnLst/>
              <a:rect l="l" t="t" r="r" b="b"/>
              <a:pathLst>
                <a:path w="1151" h="1439" extrusionOk="0">
                  <a:moveTo>
                    <a:pt x="653" y="1"/>
                  </a:moveTo>
                  <a:cubicBezTo>
                    <a:pt x="630" y="1"/>
                    <a:pt x="599" y="28"/>
                    <a:pt x="579" y="72"/>
                  </a:cubicBezTo>
                  <a:cubicBezTo>
                    <a:pt x="555" y="126"/>
                    <a:pt x="559" y="191"/>
                    <a:pt x="586" y="214"/>
                  </a:cubicBezTo>
                  <a:lnTo>
                    <a:pt x="905" y="456"/>
                  </a:lnTo>
                  <a:lnTo>
                    <a:pt x="69" y="939"/>
                  </a:lnTo>
                  <a:cubicBezTo>
                    <a:pt x="31" y="963"/>
                    <a:pt x="0" y="1024"/>
                    <a:pt x="0" y="1082"/>
                  </a:cubicBezTo>
                  <a:cubicBezTo>
                    <a:pt x="0" y="1126"/>
                    <a:pt x="21" y="1153"/>
                    <a:pt x="45" y="1153"/>
                  </a:cubicBezTo>
                  <a:cubicBezTo>
                    <a:pt x="52" y="1153"/>
                    <a:pt x="62" y="1149"/>
                    <a:pt x="69" y="1146"/>
                  </a:cubicBezTo>
                  <a:lnTo>
                    <a:pt x="905" y="663"/>
                  </a:lnTo>
                  <a:lnTo>
                    <a:pt x="586" y="1275"/>
                  </a:lnTo>
                  <a:cubicBezTo>
                    <a:pt x="559" y="1330"/>
                    <a:pt x="555" y="1398"/>
                    <a:pt x="579" y="1425"/>
                  </a:cubicBezTo>
                  <a:cubicBezTo>
                    <a:pt x="586" y="1435"/>
                    <a:pt x="595" y="1438"/>
                    <a:pt x="606" y="1438"/>
                  </a:cubicBezTo>
                  <a:cubicBezTo>
                    <a:pt x="612" y="1438"/>
                    <a:pt x="623" y="1438"/>
                    <a:pt x="630" y="1432"/>
                  </a:cubicBezTo>
                  <a:cubicBezTo>
                    <a:pt x="647" y="1421"/>
                    <a:pt x="661" y="1405"/>
                    <a:pt x="674" y="1380"/>
                  </a:cubicBezTo>
                  <a:lnTo>
                    <a:pt x="1126" y="511"/>
                  </a:lnTo>
                  <a:lnTo>
                    <a:pt x="1130" y="507"/>
                  </a:lnTo>
                  <a:cubicBezTo>
                    <a:pt x="1133" y="497"/>
                    <a:pt x="1136" y="487"/>
                    <a:pt x="1140" y="473"/>
                  </a:cubicBezTo>
                  <a:cubicBezTo>
                    <a:pt x="1143" y="470"/>
                    <a:pt x="1143" y="467"/>
                    <a:pt x="1143" y="462"/>
                  </a:cubicBezTo>
                  <a:cubicBezTo>
                    <a:pt x="1146" y="449"/>
                    <a:pt x="1150" y="432"/>
                    <a:pt x="1150" y="418"/>
                  </a:cubicBezTo>
                  <a:cubicBezTo>
                    <a:pt x="1150" y="405"/>
                    <a:pt x="1146" y="391"/>
                    <a:pt x="1143" y="381"/>
                  </a:cubicBezTo>
                  <a:cubicBezTo>
                    <a:pt x="1143" y="378"/>
                    <a:pt x="1143" y="378"/>
                    <a:pt x="1140" y="374"/>
                  </a:cubicBezTo>
                  <a:cubicBezTo>
                    <a:pt x="1136" y="368"/>
                    <a:pt x="1133" y="360"/>
                    <a:pt x="1130" y="357"/>
                  </a:cubicBezTo>
                  <a:lnTo>
                    <a:pt x="1126" y="354"/>
                  </a:lnTo>
                  <a:lnTo>
                    <a:pt x="674" y="7"/>
                  </a:lnTo>
                  <a:cubicBezTo>
                    <a:pt x="667" y="1"/>
                    <a:pt x="661" y="1"/>
                    <a:pt x="653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6" name="Google Shape;1156;p31">
              <a:extLst>
                <a:ext uri="{FF2B5EF4-FFF2-40B4-BE49-F238E27FC236}">
                  <a16:creationId xmlns:a16="http://schemas.microsoft.com/office/drawing/2014/main" id="{BCBDB480-4AD9-A947-994A-4BB4B16A3783}"/>
                </a:ext>
              </a:extLst>
            </p:cNvPr>
            <p:cNvSpPr/>
            <p:nvPr/>
          </p:nvSpPr>
          <p:spPr>
            <a:xfrm>
              <a:off x="2286850" y="3262400"/>
              <a:ext cx="25925" cy="51625"/>
            </a:xfrm>
            <a:custGeom>
              <a:avLst/>
              <a:gdLst/>
              <a:ahLst/>
              <a:cxnLst/>
              <a:rect l="l" t="t" r="r" b="b"/>
              <a:pathLst>
                <a:path w="1037" h="2065" extrusionOk="0">
                  <a:moveTo>
                    <a:pt x="959" y="1"/>
                  </a:moveTo>
                  <a:cubicBezTo>
                    <a:pt x="945" y="1"/>
                    <a:pt x="925" y="18"/>
                    <a:pt x="914" y="45"/>
                  </a:cubicBezTo>
                  <a:lnTo>
                    <a:pt x="799" y="327"/>
                  </a:lnTo>
                  <a:cubicBezTo>
                    <a:pt x="789" y="324"/>
                    <a:pt x="779" y="324"/>
                    <a:pt x="768" y="324"/>
                  </a:cubicBezTo>
                  <a:cubicBezTo>
                    <a:pt x="581" y="324"/>
                    <a:pt x="360" y="511"/>
                    <a:pt x="208" y="834"/>
                  </a:cubicBezTo>
                  <a:cubicBezTo>
                    <a:pt x="0" y="1269"/>
                    <a:pt x="0" y="1789"/>
                    <a:pt x="208" y="1987"/>
                  </a:cubicBezTo>
                  <a:cubicBezTo>
                    <a:pt x="261" y="2041"/>
                    <a:pt x="327" y="2064"/>
                    <a:pt x="398" y="2064"/>
                  </a:cubicBezTo>
                  <a:cubicBezTo>
                    <a:pt x="456" y="2064"/>
                    <a:pt x="520" y="2048"/>
                    <a:pt x="585" y="2011"/>
                  </a:cubicBezTo>
                  <a:cubicBezTo>
                    <a:pt x="718" y="1932"/>
                    <a:pt x="853" y="1772"/>
                    <a:pt x="959" y="1554"/>
                  </a:cubicBezTo>
                  <a:cubicBezTo>
                    <a:pt x="986" y="1501"/>
                    <a:pt x="986" y="1432"/>
                    <a:pt x="959" y="1408"/>
                  </a:cubicBezTo>
                  <a:cubicBezTo>
                    <a:pt x="952" y="1402"/>
                    <a:pt x="942" y="1399"/>
                    <a:pt x="935" y="1399"/>
                  </a:cubicBezTo>
                  <a:cubicBezTo>
                    <a:pt x="911" y="1399"/>
                    <a:pt x="884" y="1422"/>
                    <a:pt x="864" y="1463"/>
                  </a:cubicBezTo>
                  <a:cubicBezTo>
                    <a:pt x="751" y="1701"/>
                    <a:pt x="585" y="1844"/>
                    <a:pt x="442" y="1844"/>
                  </a:cubicBezTo>
                  <a:cubicBezTo>
                    <a:pt x="391" y="1844"/>
                    <a:pt x="343" y="1827"/>
                    <a:pt x="302" y="1786"/>
                  </a:cubicBezTo>
                  <a:cubicBezTo>
                    <a:pt x="150" y="1636"/>
                    <a:pt x="150" y="1253"/>
                    <a:pt x="302" y="926"/>
                  </a:cubicBezTo>
                  <a:cubicBezTo>
                    <a:pt x="412" y="691"/>
                    <a:pt x="571" y="555"/>
                    <a:pt x="710" y="545"/>
                  </a:cubicBezTo>
                  <a:lnTo>
                    <a:pt x="710" y="545"/>
                  </a:lnTo>
                  <a:lnTo>
                    <a:pt x="622" y="756"/>
                  </a:lnTo>
                  <a:cubicBezTo>
                    <a:pt x="605" y="804"/>
                    <a:pt x="616" y="845"/>
                    <a:pt x="639" y="845"/>
                  </a:cubicBezTo>
                  <a:cubicBezTo>
                    <a:pt x="646" y="845"/>
                    <a:pt x="649" y="845"/>
                    <a:pt x="656" y="840"/>
                  </a:cubicBezTo>
                  <a:lnTo>
                    <a:pt x="996" y="616"/>
                  </a:lnTo>
                  <a:cubicBezTo>
                    <a:pt x="1020" y="603"/>
                    <a:pt x="1037" y="559"/>
                    <a:pt x="1033" y="525"/>
                  </a:cubicBezTo>
                  <a:lnTo>
                    <a:pt x="986" y="35"/>
                  </a:lnTo>
                  <a:cubicBezTo>
                    <a:pt x="983" y="11"/>
                    <a:pt x="972" y="1"/>
                    <a:pt x="959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7" name="Google Shape;1157;p31">
              <a:extLst>
                <a:ext uri="{FF2B5EF4-FFF2-40B4-BE49-F238E27FC236}">
                  <a16:creationId xmlns:a16="http://schemas.microsoft.com/office/drawing/2014/main" id="{557167C7-3920-8941-A8A8-7EC128DA7976}"/>
                </a:ext>
              </a:extLst>
            </p:cNvPr>
            <p:cNvSpPr/>
            <p:nvPr/>
          </p:nvSpPr>
          <p:spPr>
            <a:xfrm>
              <a:off x="2520750" y="3068025"/>
              <a:ext cx="23550" cy="46700"/>
            </a:xfrm>
            <a:custGeom>
              <a:avLst/>
              <a:gdLst/>
              <a:ahLst/>
              <a:cxnLst/>
              <a:rect l="l" t="t" r="r" b="b"/>
              <a:pathLst>
                <a:path w="942" h="1868" extrusionOk="0">
                  <a:moveTo>
                    <a:pt x="871" y="1"/>
                  </a:moveTo>
                  <a:cubicBezTo>
                    <a:pt x="840" y="1"/>
                    <a:pt x="803" y="35"/>
                    <a:pt x="775" y="89"/>
                  </a:cubicBezTo>
                  <a:lnTo>
                    <a:pt x="469" y="735"/>
                  </a:lnTo>
                  <a:lnTo>
                    <a:pt x="166" y="440"/>
                  </a:lnTo>
                  <a:cubicBezTo>
                    <a:pt x="157" y="432"/>
                    <a:pt x="146" y="426"/>
                    <a:pt x="133" y="426"/>
                  </a:cubicBezTo>
                  <a:cubicBezTo>
                    <a:pt x="102" y="426"/>
                    <a:pt x="61" y="460"/>
                    <a:pt x="34" y="517"/>
                  </a:cubicBezTo>
                  <a:cubicBezTo>
                    <a:pt x="0" y="592"/>
                    <a:pt x="0" y="680"/>
                    <a:pt x="34" y="718"/>
                  </a:cubicBezTo>
                  <a:lnTo>
                    <a:pt x="340" y="1011"/>
                  </a:lnTo>
                  <a:lnTo>
                    <a:pt x="34" y="1653"/>
                  </a:lnTo>
                  <a:cubicBezTo>
                    <a:pt x="0" y="1731"/>
                    <a:pt x="0" y="1819"/>
                    <a:pt x="34" y="1854"/>
                  </a:cubicBezTo>
                  <a:cubicBezTo>
                    <a:pt x="44" y="1863"/>
                    <a:pt x="58" y="1868"/>
                    <a:pt x="69" y="1868"/>
                  </a:cubicBezTo>
                  <a:cubicBezTo>
                    <a:pt x="78" y="1868"/>
                    <a:pt x="89" y="1863"/>
                    <a:pt x="102" y="1857"/>
                  </a:cubicBezTo>
                  <a:cubicBezTo>
                    <a:pt x="126" y="1843"/>
                    <a:pt x="150" y="1816"/>
                    <a:pt x="166" y="1779"/>
                  </a:cubicBezTo>
                  <a:lnTo>
                    <a:pt x="469" y="1136"/>
                  </a:lnTo>
                  <a:lnTo>
                    <a:pt x="775" y="1429"/>
                  </a:lnTo>
                  <a:cubicBezTo>
                    <a:pt x="786" y="1435"/>
                    <a:pt x="796" y="1442"/>
                    <a:pt x="806" y="1442"/>
                  </a:cubicBezTo>
                  <a:cubicBezTo>
                    <a:pt x="816" y="1442"/>
                    <a:pt x="830" y="1439"/>
                    <a:pt x="840" y="1432"/>
                  </a:cubicBezTo>
                  <a:cubicBezTo>
                    <a:pt x="864" y="1419"/>
                    <a:pt x="888" y="1391"/>
                    <a:pt x="905" y="1353"/>
                  </a:cubicBezTo>
                  <a:cubicBezTo>
                    <a:pt x="942" y="1276"/>
                    <a:pt x="942" y="1187"/>
                    <a:pt x="905" y="1154"/>
                  </a:cubicBezTo>
                  <a:lnTo>
                    <a:pt x="602" y="857"/>
                  </a:lnTo>
                  <a:lnTo>
                    <a:pt x="905" y="215"/>
                  </a:lnTo>
                  <a:cubicBezTo>
                    <a:pt x="942" y="140"/>
                    <a:pt x="942" y="48"/>
                    <a:pt x="905" y="15"/>
                  </a:cubicBezTo>
                  <a:cubicBezTo>
                    <a:pt x="894" y="4"/>
                    <a:pt x="885" y="1"/>
                    <a:pt x="871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8" name="Google Shape;1158;p31">
              <a:extLst>
                <a:ext uri="{FF2B5EF4-FFF2-40B4-BE49-F238E27FC236}">
                  <a16:creationId xmlns:a16="http://schemas.microsoft.com/office/drawing/2014/main" id="{5EFEA65E-5023-0B48-88A1-256C46F641E6}"/>
                </a:ext>
              </a:extLst>
            </p:cNvPr>
            <p:cNvSpPr/>
            <p:nvPr/>
          </p:nvSpPr>
          <p:spPr>
            <a:xfrm>
              <a:off x="2339100" y="2541450"/>
              <a:ext cx="1222175" cy="751125"/>
            </a:xfrm>
            <a:custGeom>
              <a:avLst/>
              <a:gdLst/>
              <a:ahLst/>
              <a:cxnLst/>
              <a:rect l="l" t="t" r="r" b="b"/>
              <a:pathLst>
                <a:path w="48887" h="30045" extrusionOk="0">
                  <a:moveTo>
                    <a:pt x="48591" y="1"/>
                  </a:moveTo>
                  <a:cubicBezTo>
                    <a:pt x="48519" y="1"/>
                    <a:pt x="48438" y="24"/>
                    <a:pt x="48352" y="73"/>
                  </a:cubicBezTo>
                  <a:lnTo>
                    <a:pt x="534" y="27670"/>
                  </a:lnTo>
                  <a:cubicBezTo>
                    <a:pt x="239" y="27839"/>
                    <a:pt x="1" y="28251"/>
                    <a:pt x="1" y="28591"/>
                  </a:cubicBezTo>
                  <a:lnTo>
                    <a:pt x="1" y="29665"/>
                  </a:lnTo>
                  <a:cubicBezTo>
                    <a:pt x="1" y="29906"/>
                    <a:pt x="120" y="30044"/>
                    <a:pt x="295" y="30044"/>
                  </a:cubicBezTo>
                  <a:cubicBezTo>
                    <a:pt x="367" y="30044"/>
                    <a:pt x="448" y="30021"/>
                    <a:pt x="534" y="29971"/>
                  </a:cubicBezTo>
                  <a:lnTo>
                    <a:pt x="48352" y="2378"/>
                  </a:lnTo>
                  <a:cubicBezTo>
                    <a:pt x="48649" y="2209"/>
                    <a:pt x="48887" y="1797"/>
                    <a:pt x="48887" y="1457"/>
                  </a:cubicBezTo>
                  <a:lnTo>
                    <a:pt x="48887" y="382"/>
                  </a:lnTo>
                  <a:cubicBezTo>
                    <a:pt x="48887" y="141"/>
                    <a:pt x="48767" y="1"/>
                    <a:pt x="4859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9" name="Google Shape;1159;p31">
              <a:extLst>
                <a:ext uri="{FF2B5EF4-FFF2-40B4-BE49-F238E27FC236}">
                  <a16:creationId xmlns:a16="http://schemas.microsoft.com/office/drawing/2014/main" id="{98B1D1FF-94F5-104A-9862-13BA88AAFBB4}"/>
                </a:ext>
              </a:extLst>
            </p:cNvPr>
            <p:cNvSpPr/>
            <p:nvPr/>
          </p:nvSpPr>
          <p:spPr>
            <a:xfrm>
              <a:off x="3523600" y="2556875"/>
              <a:ext cx="30625" cy="43975"/>
            </a:xfrm>
            <a:custGeom>
              <a:avLst/>
              <a:gdLst/>
              <a:ahLst/>
              <a:cxnLst/>
              <a:rect l="l" t="t" r="r" b="b"/>
              <a:pathLst>
                <a:path w="1225" h="1759" extrusionOk="0">
                  <a:moveTo>
                    <a:pt x="633" y="10"/>
                  </a:moveTo>
                  <a:cubicBezTo>
                    <a:pt x="643" y="10"/>
                    <a:pt x="653" y="18"/>
                    <a:pt x="660" y="27"/>
                  </a:cubicBezTo>
                  <a:lnTo>
                    <a:pt x="799" y="324"/>
                  </a:lnTo>
                  <a:cubicBezTo>
                    <a:pt x="806" y="340"/>
                    <a:pt x="817" y="348"/>
                    <a:pt x="831" y="348"/>
                  </a:cubicBezTo>
                  <a:cubicBezTo>
                    <a:pt x="837" y="348"/>
                    <a:pt x="843" y="347"/>
                    <a:pt x="850" y="344"/>
                  </a:cubicBezTo>
                  <a:lnTo>
                    <a:pt x="1163" y="225"/>
                  </a:lnTo>
                  <a:cubicBezTo>
                    <a:pt x="1168" y="224"/>
                    <a:pt x="1173" y="223"/>
                    <a:pt x="1177" y="223"/>
                  </a:cubicBezTo>
                  <a:cubicBezTo>
                    <a:pt x="1184" y="223"/>
                    <a:pt x="1191" y="225"/>
                    <a:pt x="1197" y="231"/>
                  </a:cubicBezTo>
                  <a:cubicBezTo>
                    <a:pt x="1211" y="249"/>
                    <a:pt x="1214" y="293"/>
                    <a:pt x="1190" y="337"/>
                  </a:cubicBezTo>
                  <a:lnTo>
                    <a:pt x="963" y="762"/>
                  </a:lnTo>
                  <a:cubicBezTo>
                    <a:pt x="949" y="789"/>
                    <a:pt x="942" y="820"/>
                    <a:pt x="946" y="843"/>
                  </a:cubicBezTo>
                  <a:lnTo>
                    <a:pt x="1000" y="1228"/>
                  </a:lnTo>
                  <a:cubicBezTo>
                    <a:pt x="1003" y="1268"/>
                    <a:pt x="983" y="1316"/>
                    <a:pt x="959" y="1339"/>
                  </a:cubicBezTo>
                  <a:cubicBezTo>
                    <a:pt x="946" y="1353"/>
                    <a:pt x="932" y="1360"/>
                    <a:pt x="919" y="1360"/>
                  </a:cubicBezTo>
                  <a:lnTo>
                    <a:pt x="640" y="1323"/>
                  </a:lnTo>
                  <a:cubicBezTo>
                    <a:pt x="619" y="1323"/>
                    <a:pt x="595" y="1336"/>
                    <a:pt x="578" y="1360"/>
                  </a:cubicBezTo>
                  <a:lnTo>
                    <a:pt x="296" y="1717"/>
                  </a:lnTo>
                  <a:cubicBezTo>
                    <a:pt x="282" y="1736"/>
                    <a:pt x="265" y="1746"/>
                    <a:pt x="250" y="1746"/>
                  </a:cubicBezTo>
                  <a:cubicBezTo>
                    <a:pt x="246" y="1746"/>
                    <a:pt x="242" y="1746"/>
                    <a:pt x="238" y="1744"/>
                  </a:cubicBezTo>
                  <a:cubicBezTo>
                    <a:pt x="225" y="1738"/>
                    <a:pt x="214" y="1714"/>
                    <a:pt x="218" y="1686"/>
                  </a:cubicBezTo>
                  <a:lnTo>
                    <a:pt x="272" y="1242"/>
                  </a:lnTo>
                  <a:cubicBezTo>
                    <a:pt x="276" y="1211"/>
                    <a:pt x="269" y="1184"/>
                    <a:pt x="252" y="1173"/>
                  </a:cubicBezTo>
                  <a:lnTo>
                    <a:pt x="28" y="1010"/>
                  </a:lnTo>
                  <a:cubicBezTo>
                    <a:pt x="18" y="1003"/>
                    <a:pt x="10" y="989"/>
                    <a:pt x="10" y="969"/>
                  </a:cubicBezTo>
                  <a:cubicBezTo>
                    <a:pt x="10" y="931"/>
                    <a:pt x="31" y="884"/>
                    <a:pt x="62" y="860"/>
                  </a:cubicBezTo>
                  <a:lnTo>
                    <a:pt x="374" y="622"/>
                  </a:lnTo>
                  <a:cubicBezTo>
                    <a:pt x="395" y="605"/>
                    <a:pt x="412" y="578"/>
                    <a:pt x="418" y="548"/>
                  </a:cubicBezTo>
                  <a:lnTo>
                    <a:pt x="561" y="89"/>
                  </a:lnTo>
                  <a:cubicBezTo>
                    <a:pt x="575" y="41"/>
                    <a:pt x="609" y="10"/>
                    <a:pt x="633" y="10"/>
                  </a:cubicBezTo>
                  <a:close/>
                  <a:moveTo>
                    <a:pt x="630" y="0"/>
                  </a:moveTo>
                  <a:cubicBezTo>
                    <a:pt x="599" y="4"/>
                    <a:pt x="564" y="38"/>
                    <a:pt x="551" y="89"/>
                  </a:cubicBezTo>
                  <a:lnTo>
                    <a:pt x="412" y="544"/>
                  </a:lnTo>
                  <a:cubicBezTo>
                    <a:pt x="401" y="572"/>
                    <a:pt x="385" y="599"/>
                    <a:pt x="368" y="612"/>
                  </a:cubicBezTo>
                  <a:lnTo>
                    <a:pt x="54" y="854"/>
                  </a:lnTo>
                  <a:cubicBezTo>
                    <a:pt x="18" y="881"/>
                    <a:pt x="1" y="931"/>
                    <a:pt x="1" y="969"/>
                  </a:cubicBezTo>
                  <a:cubicBezTo>
                    <a:pt x="1" y="993"/>
                    <a:pt x="7" y="1010"/>
                    <a:pt x="21" y="1020"/>
                  </a:cubicBezTo>
                  <a:lnTo>
                    <a:pt x="249" y="1184"/>
                  </a:lnTo>
                  <a:cubicBezTo>
                    <a:pt x="258" y="1190"/>
                    <a:pt x="266" y="1211"/>
                    <a:pt x="263" y="1237"/>
                  </a:cubicBezTo>
                  <a:lnTo>
                    <a:pt x="208" y="1683"/>
                  </a:lnTo>
                  <a:cubicBezTo>
                    <a:pt x="205" y="1721"/>
                    <a:pt x="214" y="1744"/>
                    <a:pt x="235" y="1755"/>
                  </a:cubicBezTo>
                  <a:cubicBezTo>
                    <a:pt x="238" y="1755"/>
                    <a:pt x="245" y="1758"/>
                    <a:pt x="249" y="1758"/>
                  </a:cubicBezTo>
                  <a:cubicBezTo>
                    <a:pt x="269" y="1758"/>
                    <a:pt x="289" y="1744"/>
                    <a:pt x="307" y="1721"/>
                  </a:cubicBezTo>
                  <a:lnTo>
                    <a:pt x="585" y="1364"/>
                  </a:lnTo>
                  <a:cubicBezTo>
                    <a:pt x="602" y="1344"/>
                    <a:pt x="622" y="1333"/>
                    <a:pt x="636" y="1333"/>
                  </a:cubicBezTo>
                  <a:lnTo>
                    <a:pt x="915" y="1370"/>
                  </a:lnTo>
                  <a:cubicBezTo>
                    <a:pt x="932" y="1370"/>
                    <a:pt x="949" y="1364"/>
                    <a:pt x="966" y="1347"/>
                  </a:cubicBezTo>
                  <a:cubicBezTo>
                    <a:pt x="993" y="1319"/>
                    <a:pt x="1017" y="1272"/>
                    <a:pt x="1010" y="1228"/>
                  </a:cubicBezTo>
                  <a:lnTo>
                    <a:pt x="956" y="843"/>
                  </a:lnTo>
                  <a:cubicBezTo>
                    <a:pt x="952" y="820"/>
                    <a:pt x="959" y="793"/>
                    <a:pt x="972" y="765"/>
                  </a:cubicBezTo>
                  <a:lnTo>
                    <a:pt x="1201" y="340"/>
                  </a:lnTo>
                  <a:cubicBezTo>
                    <a:pt x="1221" y="296"/>
                    <a:pt x="1225" y="249"/>
                    <a:pt x="1204" y="225"/>
                  </a:cubicBezTo>
                  <a:cubicBezTo>
                    <a:pt x="1197" y="216"/>
                    <a:pt x="1187" y="211"/>
                    <a:pt x="1176" y="211"/>
                  </a:cubicBezTo>
                  <a:cubicBezTo>
                    <a:pt x="1171" y="211"/>
                    <a:pt x="1165" y="212"/>
                    <a:pt x="1160" y="214"/>
                  </a:cubicBezTo>
                  <a:lnTo>
                    <a:pt x="847" y="337"/>
                  </a:lnTo>
                  <a:cubicBezTo>
                    <a:pt x="842" y="339"/>
                    <a:pt x="838" y="339"/>
                    <a:pt x="834" y="339"/>
                  </a:cubicBezTo>
                  <a:cubicBezTo>
                    <a:pt x="823" y="339"/>
                    <a:pt x="814" y="332"/>
                    <a:pt x="806" y="320"/>
                  </a:cubicBezTo>
                  <a:lnTo>
                    <a:pt x="666" y="24"/>
                  </a:lnTo>
                  <a:cubicBezTo>
                    <a:pt x="660" y="7"/>
                    <a:pt x="646" y="0"/>
                    <a:pt x="630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0" name="Google Shape;1160;p31">
              <a:extLst>
                <a:ext uri="{FF2B5EF4-FFF2-40B4-BE49-F238E27FC236}">
                  <a16:creationId xmlns:a16="http://schemas.microsoft.com/office/drawing/2014/main" id="{613405B1-665B-A841-B074-64971EF669A1}"/>
                </a:ext>
              </a:extLst>
            </p:cNvPr>
            <p:cNvSpPr/>
            <p:nvPr/>
          </p:nvSpPr>
          <p:spPr>
            <a:xfrm>
              <a:off x="3571625" y="2509175"/>
              <a:ext cx="47950" cy="30900"/>
            </a:xfrm>
            <a:custGeom>
              <a:avLst/>
              <a:gdLst/>
              <a:ahLst/>
              <a:cxnLst/>
              <a:rect l="l" t="t" r="r" b="b"/>
              <a:pathLst>
                <a:path w="1918" h="1236" extrusionOk="0">
                  <a:moveTo>
                    <a:pt x="1707" y="1"/>
                  </a:moveTo>
                  <a:cubicBezTo>
                    <a:pt x="1676" y="1"/>
                    <a:pt x="1646" y="11"/>
                    <a:pt x="1615" y="24"/>
                  </a:cubicBezTo>
                  <a:lnTo>
                    <a:pt x="120" y="892"/>
                  </a:lnTo>
                  <a:cubicBezTo>
                    <a:pt x="31" y="942"/>
                    <a:pt x="0" y="1055"/>
                    <a:pt x="51" y="1143"/>
                  </a:cubicBezTo>
                  <a:cubicBezTo>
                    <a:pt x="85" y="1201"/>
                    <a:pt x="146" y="1235"/>
                    <a:pt x="211" y="1235"/>
                  </a:cubicBezTo>
                  <a:cubicBezTo>
                    <a:pt x="242" y="1235"/>
                    <a:pt x="275" y="1225"/>
                    <a:pt x="303" y="1208"/>
                  </a:cubicBezTo>
                  <a:lnTo>
                    <a:pt x="1799" y="344"/>
                  </a:lnTo>
                  <a:cubicBezTo>
                    <a:pt x="1887" y="294"/>
                    <a:pt x="1918" y="181"/>
                    <a:pt x="1866" y="93"/>
                  </a:cubicBezTo>
                  <a:cubicBezTo>
                    <a:pt x="1833" y="35"/>
                    <a:pt x="1772" y="1"/>
                    <a:pt x="1707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1" name="Google Shape;1161;p31">
              <a:extLst>
                <a:ext uri="{FF2B5EF4-FFF2-40B4-BE49-F238E27FC236}">
                  <a16:creationId xmlns:a16="http://schemas.microsoft.com/office/drawing/2014/main" id="{56520175-2C96-264E-A586-AD2CA248D7C4}"/>
                </a:ext>
              </a:extLst>
            </p:cNvPr>
            <p:cNvSpPr/>
            <p:nvPr/>
          </p:nvSpPr>
          <p:spPr>
            <a:xfrm>
              <a:off x="3571625" y="2530775"/>
              <a:ext cx="47950" cy="30875"/>
            </a:xfrm>
            <a:custGeom>
              <a:avLst/>
              <a:gdLst/>
              <a:ahLst/>
              <a:cxnLst/>
              <a:rect l="l" t="t" r="r" b="b"/>
              <a:pathLst>
                <a:path w="1918" h="1235" extrusionOk="0">
                  <a:moveTo>
                    <a:pt x="1707" y="1"/>
                  </a:moveTo>
                  <a:cubicBezTo>
                    <a:pt x="1676" y="1"/>
                    <a:pt x="1646" y="11"/>
                    <a:pt x="1615" y="28"/>
                  </a:cubicBezTo>
                  <a:lnTo>
                    <a:pt x="120" y="891"/>
                  </a:lnTo>
                  <a:cubicBezTo>
                    <a:pt x="31" y="942"/>
                    <a:pt x="0" y="1054"/>
                    <a:pt x="51" y="1143"/>
                  </a:cubicBezTo>
                  <a:cubicBezTo>
                    <a:pt x="85" y="1200"/>
                    <a:pt x="146" y="1235"/>
                    <a:pt x="211" y="1235"/>
                  </a:cubicBezTo>
                  <a:cubicBezTo>
                    <a:pt x="242" y="1235"/>
                    <a:pt x="275" y="1228"/>
                    <a:pt x="303" y="1211"/>
                  </a:cubicBezTo>
                  <a:lnTo>
                    <a:pt x="1799" y="344"/>
                  </a:lnTo>
                  <a:cubicBezTo>
                    <a:pt x="1887" y="296"/>
                    <a:pt x="1918" y="180"/>
                    <a:pt x="1866" y="92"/>
                  </a:cubicBezTo>
                  <a:cubicBezTo>
                    <a:pt x="1833" y="34"/>
                    <a:pt x="1772" y="1"/>
                    <a:pt x="1707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2" name="Google Shape;1162;p31">
              <a:extLst>
                <a:ext uri="{FF2B5EF4-FFF2-40B4-BE49-F238E27FC236}">
                  <a16:creationId xmlns:a16="http://schemas.microsoft.com/office/drawing/2014/main" id="{B9A7076D-2F9E-CA44-A3BC-E90515DA34C2}"/>
                </a:ext>
              </a:extLst>
            </p:cNvPr>
            <p:cNvSpPr/>
            <p:nvPr/>
          </p:nvSpPr>
          <p:spPr>
            <a:xfrm>
              <a:off x="3571625" y="2552450"/>
              <a:ext cx="47950" cy="30775"/>
            </a:xfrm>
            <a:custGeom>
              <a:avLst/>
              <a:gdLst/>
              <a:ahLst/>
              <a:cxnLst/>
              <a:rect l="l" t="t" r="r" b="b"/>
              <a:pathLst>
                <a:path w="1918" h="1231" extrusionOk="0">
                  <a:moveTo>
                    <a:pt x="1707" y="0"/>
                  </a:moveTo>
                  <a:cubicBezTo>
                    <a:pt x="1676" y="0"/>
                    <a:pt x="1646" y="7"/>
                    <a:pt x="1615" y="24"/>
                  </a:cubicBezTo>
                  <a:lnTo>
                    <a:pt x="120" y="888"/>
                  </a:lnTo>
                  <a:cubicBezTo>
                    <a:pt x="31" y="939"/>
                    <a:pt x="0" y="1051"/>
                    <a:pt x="51" y="1139"/>
                  </a:cubicBezTo>
                  <a:cubicBezTo>
                    <a:pt x="85" y="1197"/>
                    <a:pt x="146" y="1231"/>
                    <a:pt x="211" y="1231"/>
                  </a:cubicBezTo>
                  <a:cubicBezTo>
                    <a:pt x="242" y="1231"/>
                    <a:pt x="275" y="1224"/>
                    <a:pt x="303" y="1207"/>
                  </a:cubicBezTo>
                  <a:lnTo>
                    <a:pt x="1799" y="344"/>
                  </a:lnTo>
                  <a:cubicBezTo>
                    <a:pt x="1887" y="293"/>
                    <a:pt x="1918" y="181"/>
                    <a:pt x="1866" y="93"/>
                  </a:cubicBezTo>
                  <a:cubicBezTo>
                    <a:pt x="1833" y="31"/>
                    <a:pt x="1772" y="0"/>
                    <a:pt x="1707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3" name="Google Shape;1163;p31">
              <a:extLst>
                <a:ext uri="{FF2B5EF4-FFF2-40B4-BE49-F238E27FC236}">
                  <a16:creationId xmlns:a16="http://schemas.microsoft.com/office/drawing/2014/main" id="{70E8ADA1-7B77-0045-98CA-ADE1149E3333}"/>
                </a:ext>
              </a:extLst>
            </p:cNvPr>
            <p:cNvSpPr/>
            <p:nvPr/>
          </p:nvSpPr>
          <p:spPr>
            <a:xfrm>
              <a:off x="2139625" y="3312825"/>
              <a:ext cx="25025" cy="100825"/>
            </a:xfrm>
            <a:custGeom>
              <a:avLst/>
              <a:gdLst/>
              <a:ahLst/>
              <a:cxnLst/>
              <a:rect l="l" t="t" r="r" b="b"/>
              <a:pathLst>
                <a:path w="1001" h="4033" extrusionOk="0">
                  <a:moveTo>
                    <a:pt x="1" y="0"/>
                  </a:moveTo>
                  <a:lnTo>
                    <a:pt x="1" y="3458"/>
                  </a:lnTo>
                  <a:lnTo>
                    <a:pt x="1000" y="4033"/>
                  </a:lnTo>
                  <a:lnTo>
                    <a:pt x="1000" y="57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4" name="Google Shape;1164;p31">
              <a:extLst>
                <a:ext uri="{FF2B5EF4-FFF2-40B4-BE49-F238E27FC236}">
                  <a16:creationId xmlns:a16="http://schemas.microsoft.com/office/drawing/2014/main" id="{D10BB303-A09D-394D-9D59-6F15381F9CF8}"/>
                </a:ext>
              </a:extLst>
            </p:cNvPr>
            <p:cNvSpPr/>
            <p:nvPr/>
          </p:nvSpPr>
          <p:spPr>
            <a:xfrm>
              <a:off x="1566000" y="2051525"/>
              <a:ext cx="1471450" cy="930100"/>
            </a:xfrm>
            <a:custGeom>
              <a:avLst/>
              <a:gdLst/>
              <a:ahLst/>
              <a:cxnLst/>
              <a:rect l="l" t="t" r="r" b="b"/>
              <a:pathLst>
                <a:path w="58858" h="37204" extrusionOk="0">
                  <a:moveTo>
                    <a:pt x="58564" y="1"/>
                  </a:moveTo>
                  <a:cubicBezTo>
                    <a:pt x="58493" y="1"/>
                    <a:pt x="58412" y="24"/>
                    <a:pt x="58327" y="73"/>
                  </a:cubicBezTo>
                  <a:lnTo>
                    <a:pt x="531" y="33439"/>
                  </a:lnTo>
                  <a:cubicBezTo>
                    <a:pt x="238" y="33609"/>
                    <a:pt x="0" y="34021"/>
                    <a:pt x="0" y="34361"/>
                  </a:cubicBezTo>
                  <a:lnTo>
                    <a:pt x="0" y="37203"/>
                  </a:lnTo>
                  <a:lnTo>
                    <a:pt x="1466" y="36356"/>
                  </a:lnTo>
                  <a:cubicBezTo>
                    <a:pt x="1758" y="36187"/>
                    <a:pt x="1996" y="35776"/>
                    <a:pt x="1996" y="35435"/>
                  </a:cubicBezTo>
                  <a:lnTo>
                    <a:pt x="1996" y="34361"/>
                  </a:lnTo>
                  <a:cubicBezTo>
                    <a:pt x="1996" y="34021"/>
                    <a:pt x="2234" y="33609"/>
                    <a:pt x="2530" y="33439"/>
                  </a:cubicBezTo>
                  <a:lnTo>
                    <a:pt x="15432" y="25991"/>
                  </a:lnTo>
                  <a:cubicBezTo>
                    <a:pt x="15518" y="25941"/>
                    <a:pt x="15598" y="25917"/>
                    <a:pt x="15670" y="25917"/>
                  </a:cubicBezTo>
                  <a:cubicBezTo>
                    <a:pt x="15843" y="25917"/>
                    <a:pt x="15963" y="26056"/>
                    <a:pt x="15963" y="26297"/>
                  </a:cubicBezTo>
                  <a:lnTo>
                    <a:pt x="15963" y="27374"/>
                  </a:lnTo>
                  <a:cubicBezTo>
                    <a:pt x="15963" y="27613"/>
                    <a:pt x="16082" y="27753"/>
                    <a:pt x="16257" y="27753"/>
                  </a:cubicBezTo>
                  <a:cubicBezTo>
                    <a:pt x="16328" y="27753"/>
                    <a:pt x="16408" y="27730"/>
                    <a:pt x="16493" y="27680"/>
                  </a:cubicBezTo>
                  <a:lnTo>
                    <a:pt x="58857" y="3222"/>
                  </a:lnTo>
                  <a:lnTo>
                    <a:pt x="58857" y="379"/>
                  </a:lnTo>
                  <a:cubicBezTo>
                    <a:pt x="58857" y="139"/>
                    <a:pt x="58738" y="1"/>
                    <a:pt x="585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5" name="Google Shape;1165;p31">
              <a:extLst>
                <a:ext uri="{FF2B5EF4-FFF2-40B4-BE49-F238E27FC236}">
                  <a16:creationId xmlns:a16="http://schemas.microsoft.com/office/drawing/2014/main" id="{97BD8F8E-6280-BF4D-A0AB-476A9CC0A3BE}"/>
                </a:ext>
              </a:extLst>
            </p:cNvPr>
            <p:cNvSpPr/>
            <p:nvPr/>
          </p:nvSpPr>
          <p:spPr>
            <a:xfrm>
              <a:off x="1541000" y="3053575"/>
              <a:ext cx="35800" cy="1132975"/>
            </a:xfrm>
            <a:custGeom>
              <a:avLst/>
              <a:gdLst/>
              <a:ahLst/>
              <a:cxnLst/>
              <a:rect l="l" t="t" r="r" b="b"/>
              <a:pathLst>
                <a:path w="1432" h="45319" extrusionOk="0">
                  <a:moveTo>
                    <a:pt x="1432" y="45232"/>
                  </a:moveTo>
                  <a:lnTo>
                    <a:pt x="1432" y="45232"/>
                  </a:lnTo>
                  <a:cubicBezTo>
                    <a:pt x="1428" y="45233"/>
                    <a:pt x="1425" y="45234"/>
                    <a:pt x="1421" y="45236"/>
                  </a:cubicBezTo>
                  <a:lnTo>
                    <a:pt x="1421" y="45236"/>
                  </a:lnTo>
                  <a:cubicBezTo>
                    <a:pt x="1425" y="45235"/>
                    <a:pt x="1429" y="45233"/>
                    <a:pt x="1432" y="45232"/>
                  </a:cubicBezTo>
                  <a:close/>
                  <a:moveTo>
                    <a:pt x="1421" y="45236"/>
                  </a:moveTo>
                  <a:cubicBezTo>
                    <a:pt x="1417" y="45237"/>
                    <a:pt x="1412" y="45238"/>
                    <a:pt x="1408" y="45238"/>
                  </a:cubicBezTo>
                  <a:cubicBezTo>
                    <a:pt x="1404" y="45241"/>
                    <a:pt x="1400" y="45243"/>
                    <a:pt x="1396" y="45245"/>
                  </a:cubicBezTo>
                  <a:lnTo>
                    <a:pt x="1396" y="45245"/>
                  </a:lnTo>
                  <a:cubicBezTo>
                    <a:pt x="1405" y="45242"/>
                    <a:pt x="1413" y="45239"/>
                    <a:pt x="1421" y="45236"/>
                  </a:cubicBezTo>
                  <a:close/>
                  <a:moveTo>
                    <a:pt x="1" y="1"/>
                  </a:moveTo>
                  <a:lnTo>
                    <a:pt x="4" y="44304"/>
                  </a:lnTo>
                  <a:cubicBezTo>
                    <a:pt x="4" y="44643"/>
                    <a:pt x="225" y="45045"/>
                    <a:pt x="504" y="45205"/>
                  </a:cubicBezTo>
                  <a:cubicBezTo>
                    <a:pt x="633" y="45279"/>
                    <a:pt x="802" y="45319"/>
                    <a:pt x="976" y="45319"/>
                  </a:cubicBezTo>
                  <a:cubicBezTo>
                    <a:pt x="1022" y="45319"/>
                    <a:pt x="1069" y="45316"/>
                    <a:pt x="1116" y="45310"/>
                  </a:cubicBezTo>
                  <a:cubicBezTo>
                    <a:pt x="1143" y="45310"/>
                    <a:pt x="1170" y="45304"/>
                    <a:pt x="1194" y="45299"/>
                  </a:cubicBezTo>
                  <a:cubicBezTo>
                    <a:pt x="1215" y="45299"/>
                    <a:pt x="1231" y="45293"/>
                    <a:pt x="1245" y="45290"/>
                  </a:cubicBezTo>
                  <a:cubicBezTo>
                    <a:pt x="1272" y="45286"/>
                    <a:pt x="1296" y="45279"/>
                    <a:pt x="1320" y="45273"/>
                  </a:cubicBezTo>
                  <a:cubicBezTo>
                    <a:pt x="1333" y="45269"/>
                    <a:pt x="1347" y="45266"/>
                    <a:pt x="1358" y="45259"/>
                  </a:cubicBezTo>
                  <a:cubicBezTo>
                    <a:pt x="1370" y="45256"/>
                    <a:pt x="1383" y="45252"/>
                    <a:pt x="1396" y="45245"/>
                  </a:cubicBezTo>
                  <a:lnTo>
                    <a:pt x="1396" y="45245"/>
                  </a:lnTo>
                  <a:cubicBezTo>
                    <a:pt x="1391" y="45247"/>
                    <a:pt x="1386" y="45248"/>
                    <a:pt x="1381" y="45249"/>
                  </a:cubicBezTo>
                  <a:lnTo>
                    <a:pt x="1367" y="45249"/>
                  </a:lnTo>
                  <a:cubicBezTo>
                    <a:pt x="1344" y="45255"/>
                    <a:pt x="1320" y="45259"/>
                    <a:pt x="1296" y="45259"/>
                  </a:cubicBezTo>
                  <a:cubicBezTo>
                    <a:pt x="1123" y="45259"/>
                    <a:pt x="1000" y="45120"/>
                    <a:pt x="1000" y="44878"/>
                  </a:cubicBezTo>
                  <a:lnTo>
                    <a:pt x="1000" y="5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6" name="Google Shape;1166;p31">
              <a:extLst>
                <a:ext uri="{FF2B5EF4-FFF2-40B4-BE49-F238E27FC236}">
                  <a16:creationId xmlns:a16="http://schemas.microsoft.com/office/drawing/2014/main" id="{CEE0FC83-4B99-9246-9CB9-9E9890385E40}"/>
                </a:ext>
              </a:extLst>
            </p:cNvPr>
            <p:cNvSpPr/>
            <p:nvPr/>
          </p:nvSpPr>
          <p:spPr>
            <a:xfrm>
              <a:off x="1840350" y="3055800"/>
              <a:ext cx="28850" cy="184975"/>
            </a:xfrm>
            <a:custGeom>
              <a:avLst/>
              <a:gdLst/>
              <a:ahLst/>
              <a:cxnLst/>
              <a:rect l="l" t="t" r="r" b="b"/>
              <a:pathLst>
                <a:path w="1154" h="7399" extrusionOk="0">
                  <a:moveTo>
                    <a:pt x="157" y="0"/>
                  </a:moveTo>
                  <a:cubicBezTo>
                    <a:pt x="99" y="102"/>
                    <a:pt x="52" y="218"/>
                    <a:pt x="24" y="326"/>
                  </a:cubicBezTo>
                  <a:cubicBezTo>
                    <a:pt x="15" y="371"/>
                    <a:pt x="7" y="415"/>
                    <a:pt x="1" y="459"/>
                  </a:cubicBezTo>
                  <a:lnTo>
                    <a:pt x="1" y="524"/>
                  </a:lnTo>
                  <a:lnTo>
                    <a:pt x="1" y="6820"/>
                  </a:lnTo>
                  <a:lnTo>
                    <a:pt x="1000" y="7398"/>
                  </a:lnTo>
                  <a:lnTo>
                    <a:pt x="1000" y="1098"/>
                  </a:lnTo>
                  <a:cubicBezTo>
                    <a:pt x="1000" y="929"/>
                    <a:pt x="1058" y="741"/>
                    <a:pt x="1154" y="575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2" name="Picture 4">
            <a:extLst>
              <a:ext uri="{FF2B5EF4-FFF2-40B4-BE49-F238E27FC236}">
                <a16:creationId xmlns:a16="http://schemas.microsoft.com/office/drawing/2014/main" id="{76216943-7D93-8798-E284-C6C0E4DD0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"/>
            <a:ext cx="3339548" cy="75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05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9" name="Google Shape;5229;p39"/>
          <p:cNvSpPr txBox="1"/>
          <p:nvPr/>
        </p:nvSpPr>
        <p:spPr>
          <a:xfrm>
            <a:off x="1001755" y="2058503"/>
            <a:ext cx="7859532" cy="4072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Bentuk</a:t>
            </a:r>
            <a:r>
              <a:rPr lang="en-US" sz="2400" dirty="0"/>
              <a:t> </a:t>
            </a:r>
            <a:r>
              <a:rPr lang="en-US" sz="2400" dirty="0" err="1"/>
              <a:t>Pengakuan</a:t>
            </a:r>
            <a:r>
              <a:rPr lang="en-US" sz="2400" dirty="0"/>
              <a:t> Project </a:t>
            </a:r>
            <a:r>
              <a:rPr lang="en-US" sz="2400" dirty="0" err="1"/>
              <a:t>Terkait</a:t>
            </a:r>
            <a:r>
              <a:rPr lang="en-US" sz="2400" dirty="0"/>
              <a:t> </a:t>
            </a:r>
            <a:r>
              <a:rPr lang="en-US" sz="2400" dirty="0" err="1"/>
              <a:t>Sentralnya</a:t>
            </a:r>
            <a:r>
              <a:rPr lang="en-US" sz="2400" dirty="0"/>
              <a:t> </a:t>
            </a:r>
            <a:r>
              <a:rPr lang="en-US" sz="2400" dirty="0" err="1"/>
              <a:t>Kelompok</a:t>
            </a:r>
            <a:r>
              <a:rPr lang="en-US" sz="2400" dirty="0"/>
              <a:t> </a:t>
            </a:r>
            <a:r>
              <a:rPr lang="en-US" sz="2400" dirty="0" err="1"/>
              <a:t>Dampingan</a:t>
            </a:r>
            <a:r>
              <a:rPr lang="en-US" sz="2400" dirty="0"/>
              <a:t>/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warga</a:t>
            </a:r>
            <a:r>
              <a:rPr lang="en-US" sz="2400" dirty="0"/>
              <a:t> yang </a:t>
            </a:r>
            <a:r>
              <a:rPr lang="en-US" sz="2400" dirty="0" err="1"/>
              <a:t>terdampak</a:t>
            </a:r>
            <a:r>
              <a:rPr lang="en-US" sz="2400" dirty="0"/>
              <a:t> project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Konsultasi</a:t>
            </a:r>
            <a:r>
              <a:rPr lang="en-US" sz="2400" dirty="0"/>
              <a:t> </a:t>
            </a:r>
            <a:r>
              <a:rPr lang="en-US" sz="2400" dirty="0" err="1"/>
              <a:t>Bermakna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terkait</a:t>
            </a:r>
            <a:r>
              <a:rPr lang="en-US" sz="2400" dirty="0"/>
              <a:t> Involuntary </a:t>
            </a:r>
            <a:r>
              <a:rPr lang="en-US" sz="2400" dirty="0" err="1"/>
              <a:t>Resstlement</a:t>
            </a:r>
            <a:r>
              <a:rPr lang="en-US" sz="2400" dirty="0"/>
              <a:t> (IR) , </a:t>
            </a:r>
            <a:r>
              <a:rPr lang="en-US" sz="2400" dirty="0" err="1"/>
              <a:t>Indigeneos</a:t>
            </a:r>
            <a:r>
              <a:rPr lang="en-US" sz="2400" dirty="0"/>
              <a:t> People(IP) 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keduanya</a:t>
            </a:r>
            <a:r>
              <a:rPr lang="en-US" sz="2400" dirty="0"/>
              <a:t> </a:t>
            </a:r>
            <a:r>
              <a:rPr lang="en-US" sz="2400" dirty="0" err="1"/>
              <a:t>tapi</a:t>
            </a:r>
            <a:r>
              <a:rPr lang="en-US" sz="2400" dirty="0"/>
              <a:t> </a:t>
            </a:r>
            <a:r>
              <a:rPr lang="en-US" sz="2400" dirty="0" err="1"/>
              <a:t>terdampak</a:t>
            </a:r>
            <a:r>
              <a:rPr lang="en-US" sz="2400" dirty="0"/>
              <a:t> project.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IR dan IP di check </a:t>
            </a:r>
            <a:r>
              <a:rPr lang="en-US" sz="2400" dirty="0" err="1"/>
              <a:t>melalui</a:t>
            </a:r>
            <a:r>
              <a:rPr lang="en-US" sz="2400" dirty="0"/>
              <a:t> screening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Ada </a:t>
            </a:r>
            <a:r>
              <a:rPr lang="en-US" sz="2400" dirty="0" err="1"/>
              <a:t>konsultasi</a:t>
            </a:r>
            <a:r>
              <a:rPr lang="en-US" sz="2400" dirty="0"/>
              <a:t> </a:t>
            </a:r>
            <a:r>
              <a:rPr lang="en-US" sz="2400" dirty="0" err="1"/>
              <a:t>bermakna</a:t>
            </a:r>
            <a:r>
              <a:rPr lang="en-US" sz="2400" dirty="0"/>
              <a:t> I </a:t>
            </a:r>
            <a:r>
              <a:rPr lang="en-US" sz="2400" dirty="0" err="1"/>
              <a:t>lalu</a:t>
            </a:r>
            <a:r>
              <a:rPr lang="en-US" sz="2400" dirty="0"/>
              <a:t> </a:t>
            </a:r>
            <a:r>
              <a:rPr lang="en-US" sz="2400" dirty="0" err="1"/>
              <a:t>diadakan</a:t>
            </a:r>
            <a:r>
              <a:rPr lang="en-US" sz="2400" dirty="0"/>
              <a:t> SES (Social Economic </a:t>
            </a:r>
            <a:r>
              <a:rPr lang="en-US" sz="2400" dirty="0" err="1"/>
              <a:t>Survei</a:t>
            </a:r>
            <a:r>
              <a:rPr lang="en-US" sz="2400" dirty="0"/>
              <a:t>) dan IOL (Inventory of Losses)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Setelah </a:t>
            </a:r>
            <a:r>
              <a:rPr lang="en-US" sz="2400" dirty="0" err="1"/>
              <a:t>diadakan</a:t>
            </a:r>
            <a:r>
              <a:rPr lang="en-US" sz="2400" dirty="0"/>
              <a:t> SES dan IOL </a:t>
            </a:r>
            <a:r>
              <a:rPr lang="en-US" sz="2400" dirty="0" err="1"/>
              <a:t>lalu</a:t>
            </a:r>
            <a:r>
              <a:rPr lang="en-US" sz="2400" dirty="0"/>
              <a:t> </a:t>
            </a:r>
            <a:r>
              <a:rPr lang="en-US" sz="2400" dirty="0" err="1"/>
              <a:t>diadakan</a:t>
            </a:r>
            <a:r>
              <a:rPr lang="en-US" sz="2400" dirty="0"/>
              <a:t> </a:t>
            </a:r>
            <a:r>
              <a:rPr lang="en-US" sz="2400" dirty="0" err="1"/>
              <a:t>Konsultasi</a:t>
            </a:r>
            <a:r>
              <a:rPr lang="en-US" sz="2400" dirty="0"/>
              <a:t> </a:t>
            </a:r>
            <a:r>
              <a:rPr lang="en-US" sz="2400" dirty="0" err="1"/>
              <a:t>Bermakna</a:t>
            </a:r>
            <a:r>
              <a:rPr lang="en-US" sz="2400" dirty="0"/>
              <a:t> II </a:t>
            </a:r>
          </a:p>
        </p:txBody>
      </p:sp>
      <p:sp>
        <p:nvSpPr>
          <p:cNvPr id="5230" name="Google Shape;5230;p39"/>
          <p:cNvSpPr txBox="1">
            <a:spLocks noGrp="1"/>
          </p:cNvSpPr>
          <p:nvPr>
            <p:ph type="ctrTitle"/>
          </p:nvPr>
        </p:nvSpPr>
        <p:spPr>
          <a:xfrm>
            <a:off x="4344843" y="3113"/>
            <a:ext cx="5606664" cy="87877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/>
            <a:r>
              <a:rPr lang="en-US" dirty="0" err="1">
                <a:highlight>
                  <a:srgbClr val="000000"/>
                </a:highlight>
              </a:rPr>
              <a:t>Pentingnya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Konsultasi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Bermakna</a:t>
            </a:r>
            <a:r>
              <a:rPr lang="en-US" dirty="0">
                <a:highlight>
                  <a:srgbClr val="000000"/>
                </a:highlight>
              </a:rPr>
              <a:t> </a:t>
            </a:r>
            <a:endParaRPr dirty="0">
              <a:solidFill>
                <a:schemeClr val="accent6">
                  <a:lumMod val="50000"/>
                </a:schemeClr>
              </a:solidFill>
              <a:highlight>
                <a:srgbClr val="000000"/>
              </a:highlight>
              <a:latin typeface="+mj-lt"/>
            </a:endParaRPr>
          </a:p>
        </p:txBody>
      </p:sp>
      <p:grpSp>
        <p:nvGrpSpPr>
          <p:cNvPr id="13" name="Google Shape;973;p31">
            <a:extLst>
              <a:ext uri="{FF2B5EF4-FFF2-40B4-BE49-F238E27FC236}">
                <a16:creationId xmlns:a16="http://schemas.microsoft.com/office/drawing/2014/main" id="{AAF3E560-E70F-564E-B7D4-1F6F9CAF240A}"/>
              </a:ext>
            </a:extLst>
          </p:cNvPr>
          <p:cNvGrpSpPr/>
          <p:nvPr/>
        </p:nvGrpSpPr>
        <p:grpSpPr>
          <a:xfrm>
            <a:off x="9105788" y="4050453"/>
            <a:ext cx="2830649" cy="2676803"/>
            <a:chOff x="1219875" y="2035600"/>
            <a:chExt cx="2656375" cy="2512000"/>
          </a:xfrm>
        </p:grpSpPr>
        <p:sp>
          <p:nvSpPr>
            <p:cNvPr id="14" name="Google Shape;974;p31">
              <a:extLst>
                <a:ext uri="{FF2B5EF4-FFF2-40B4-BE49-F238E27FC236}">
                  <a16:creationId xmlns:a16="http://schemas.microsoft.com/office/drawing/2014/main" id="{3BE56AB8-331C-C848-814B-1866E0CE7816}"/>
                </a:ext>
              </a:extLst>
            </p:cNvPr>
            <p:cNvSpPr/>
            <p:nvPr/>
          </p:nvSpPr>
          <p:spPr>
            <a:xfrm>
              <a:off x="2119150" y="3658450"/>
              <a:ext cx="1543775" cy="889150"/>
            </a:xfrm>
            <a:custGeom>
              <a:avLst/>
              <a:gdLst/>
              <a:ahLst/>
              <a:cxnLst/>
              <a:rect l="l" t="t" r="r" b="b"/>
              <a:pathLst>
                <a:path w="61751" h="35566" extrusionOk="0">
                  <a:moveTo>
                    <a:pt x="60014" y="1"/>
                  </a:moveTo>
                  <a:cubicBezTo>
                    <a:pt x="59821" y="1"/>
                    <a:pt x="59629" y="43"/>
                    <a:pt x="59483" y="128"/>
                  </a:cubicBezTo>
                  <a:lnTo>
                    <a:pt x="292" y="34286"/>
                  </a:lnTo>
                  <a:cubicBezTo>
                    <a:pt x="0" y="34456"/>
                    <a:pt x="0" y="34731"/>
                    <a:pt x="292" y="34901"/>
                  </a:cubicBezTo>
                  <a:lnTo>
                    <a:pt x="1201" y="35438"/>
                  </a:lnTo>
                  <a:cubicBezTo>
                    <a:pt x="1348" y="35523"/>
                    <a:pt x="1541" y="35566"/>
                    <a:pt x="1734" y="35566"/>
                  </a:cubicBezTo>
                  <a:cubicBezTo>
                    <a:pt x="1926" y="35566"/>
                    <a:pt x="2118" y="35523"/>
                    <a:pt x="2265" y="35438"/>
                  </a:cubicBezTo>
                  <a:lnTo>
                    <a:pt x="61455" y="1281"/>
                  </a:lnTo>
                  <a:cubicBezTo>
                    <a:pt x="61751" y="1110"/>
                    <a:pt x="61751" y="835"/>
                    <a:pt x="61455" y="665"/>
                  </a:cubicBezTo>
                  <a:lnTo>
                    <a:pt x="60547" y="128"/>
                  </a:lnTo>
                  <a:cubicBezTo>
                    <a:pt x="60399" y="43"/>
                    <a:pt x="60206" y="1"/>
                    <a:pt x="60014" y="1"/>
                  </a:cubicBezTo>
                  <a:close/>
                </a:path>
              </a:pathLst>
            </a:custGeom>
            <a:solidFill>
              <a:srgbClr val="000000">
                <a:alpha val="32139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" name="Google Shape;975;p31">
              <a:extLst>
                <a:ext uri="{FF2B5EF4-FFF2-40B4-BE49-F238E27FC236}">
                  <a16:creationId xmlns:a16="http://schemas.microsoft.com/office/drawing/2014/main" id="{8E0445AA-B0D7-2C47-B553-0B5493F9EF27}"/>
                </a:ext>
              </a:extLst>
            </p:cNvPr>
            <p:cNvSpPr/>
            <p:nvPr/>
          </p:nvSpPr>
          <p:spPr>
            <a:xfrm>
              <a:off x="1819725" y="3486000"/>
              <a:ext cx="1543775" cy="889175"/>
            </a:xfrm>
            <a:custGeom>
              <a:avLst/>
              <a:gdLst/>
              <a:ahLst/>
              <a:cxnLst/>
              <a:rect l="l" t="t" r="r" b="b"/>
              <a:pathLst>
                <a:path w="61751" h="35567" extrusionOk="0">
                  <a:moveTo>
                    <a:pt x="60016" y="1"/>
                  </a:moveTo>
                  <a:cubicBezTo>
                    <a:pt x="59823" y="1"/>
                    <a:pt x="59631" y="43"/>
                    <a:pt x="59483" y="128"/>
                  </a:cubicBezTo>
                  <a:lnTo>
                    <a:pt x="292" y="34289"/>
                  </a:lnTo>
                  <a:cubicBezTo>
                    <a:pt x="0" y="34456"/>
                    <a:pt x="0" y="34731"/>
                    <a:pt x="292" y="34901"/>
                  </a:cubicBezTo>
                  <a:lnTo>
                    <a:pt x="1204" y="35441"/>
                  </a:lnTo>
                  <a:cubicBezTo>
                    <a:pt x="1350" y="35525"/>
                    <a:pt x="1542" y="35566"/>
                    <a:pt x="1734" y="35566"/>
                  </a:cubicBezTo>
                  <a:cubicBezTo>
                    <a:pt x="1926" y="35566"/>
                    <a:pt x="2119" y="35525"/>
                    <a:pt x="2268" y="35441"/>
                  </a:cubicBezTo>
                  <a:lnTo>
                    <a:pt x="61457" y="1280"/>
                  </a:lnTo>
                  <a:cubicBezTo>
                    <a:pt x="61750" y="1110"/>
                    <a:pt x="61750" y="835"/>
                    <a:pt x="61457" y="668"/>
                  </a:cubicBezTo>
                  <a:lnTo>
                    <a:pt x="60547" y="128"/>
                  </a:lnTo>
                  <a:cubicBezTo>
                    <a:pt x="60400" y="43"/>
                    <a:pt x="60208" y="1"/>
                    <a:pt x="60016" y="1"/>
                  </a:cubicBezTo>
                  <a:close/>
                </a:path>
              </a:pathLst>
            </a:custGeom>
            <a:solidFill>
              <a:srgbClr val="000000">
                <a:alpha val="32139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" name="Google Shape;976;p31">
              <a:extLst>
                <a:ext uri="{FF2B5EF4-FFF2-40B4-BE49-F238E27FC236}">
                  <a16:creationId xmlns:a16="http://schemas.microsoft.com/office/drawing/2014/main" id="{757C2F0C-9B48-BF4B-A4B3-17D83BA0CE48}"/>
                </a:ext>
              </a:extLst>
            </p:cNvPr>
            <p:cNvSpPr/>
            <p:nvPr/>
          </p:nvSpPr>
          <p:spPr>
            <a:xfrm>
              <a:off x="1520350" y="3313625"/>
              <a:ext cx="1543800" cy="889150"/>
            </a:xfrm>
            <a:custGeom>
              <a:avLst/>
              <a:gdLst/>
              <a:ahLst/>
              <a:cxnLst/>
              <a:rect l="l" t="t" r="r" b="b"/>
              <a:pathLst>
                <a:path w="61752" h="35566" extrusionOk="0">
                  <a:moveTo>
                    <a:pt x="60014" y="1"/>
                  </a:moveTo>
                  <a:cubicBezTo>
                    <a:pt x="59822" y="1"/>
                    <a:pt x="59630" y="43"/>
                    <a:pt x="59484" y="128"/>
                  </a:cubicBezTo>
                  <a:lnTo>
                    <a:pt x="293" y="34285"/>
                  </a:lnTo>
                  <a:cubicBezTo>
                    <a:pt x="1" y="34456"/>
                    <a:pt x="1" y="34731"/>
                    <a:pt x="293" y="34902"/>
                  </a:cubicBezTo>
                  <a:lnTo>
                    <a:pt x="1200" y="35438"/>
                  </a:lnTo>
                  <a:cubicBezTo>
                    <a:pt x="1348" y="35523"/>
                    <a:pt x="1541" y="35566"/>
                    <a:pt x="1734" y="35566"/>
                  </a:cubicBezTo>
                  <a:cubicBezTo>
                    <a:pt x="1927" y="35566"/>
                    <a:pt x="2119" y="35523"/>
                    <a:pt x="2265" y="35438"/>
                  </a:cubicBezTo>
                  <a:lnTo>
                    <a:pt x="61455" y="1280"/>
                  </a:lnTo>
                  <a:cubicBezTo>
                    <a:pt x="61751" y="1110"/>
                    <a:pt x="61751" y="835"/>
                    <a:pt x="61455" y="665"/>
                  </a:cubicBezTo>
                  <a:lnTo>
                    <a:pt x="60548" y="128"/>
                  </a:lnTo>
                  <a:cubicBezTo>
                    <a:pt x="60400" y="43"/>
                    <a:pt x="60207" y="1"/>
                    <a:pt x="60014" y="1"/>
                  </a:cubicBezTo>
                  <a:close/>
                </a:path>
              </a:pathLst>
            </a:custGeom>
            <a:solidFill>
              <a:srgbClr val="000000">
                <a:alpha val="32139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" name="Google Shape;977;p31">
              <a:extLst>
                <a:ext uri="{FF2B5EF4-FFF2-40B4-BE49-F238E27FC236}">
                  <a16:creationId xmlns:a16="http://schemas.microsoft.com/office/drawing/2014/main" id="{905672BF-DF96-4349-AF9D-407F8C19C4FD}"/>
                </a:ext>
              </a:extLst>
            </p:cNvPr>
            <p:cNvSpPr/>
            <p:nvPr/>
          </p:nvSpPr>
          <p:spPr>
            <a:xfrm>
              <a:off x="1307775" y="3664050"/>
              <a:ext cx="249225" cy="261950"/>
            </a:xfrm>
            <a:custGeom>
              <a:avLst/>
              <a:gdLst/>
              <a:ahLst/>
              <a:cxnLst/>
              <a:rect l="l" t="t" r="r" b="b"/>
              <a:pathLst>
                <a:path w="9969" h="10478" extrusionOk="0">
                  <a:moveTo>
                    <a:pt x="3223" y="1"/>
                  </a:moveTo>
                  <a:cubicBezTo>
                    <a:pt x="2651" y="1"/>
                    <a:pt x="2118" y="114"/>
                    <a:pt x="1653" y="309"/>
                  </a:cubicBezTo>
                  <a:cubicBezTo>
                    <a:pt x="1" y="1002"/>
                    <a:pt x="340" y="2699"/>
                    <a:pt x="2374" y="3715"/>
                  </a:cubicBezTo>
                  <a:cubicBezTo>
                    <a:pt x="4407" y="4732"/>
                    <a:pt x="6936" y="6510"/>
                    <a:pt x="7541" y="9750"/>
                  </a:cubicBezTo>
                  <a:lnTo>
                    <a:pt x="9673" y="10477"/>
                  </a:lnTo>
                  <a:cubicBezTo>
                    <a:pt x="9744" y="10447"/>
                    <a:pt x="9969" y="5626"/>
                    <a:pt x="7895" y="2783"/>
                  </a:cubicBezTo>
                  <a:cubicBezTo>
                    <a:pt x="6405" y="743"/>
                    <a:pt x="4686" y="1"/>
                    <a:pt x="32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" name="Google Shape;978;p31">
              <a:extLst>
                <a:ext uri="{FF2B5EF4-FFF2-40B4-BE49-F238E27FC236}">
                  <a16:creationId xmlns:a16="http://schemas.microsoft.com/office/drawing/2014/main" id="{C3CD35A9-3FB4-8149-A2CC-77E8D3689378}"/>
                </a:ext>
              </a:extLst>
            </p:cNvPr>
            <p:cNvSpPr/>
            <p:nvPr/>
          </p:nvSpPr>
          <p:spPr>
            <a:xfrm>
              <a:off x="1370250" y="3682075"/>
              <a:ext cx="164425" cy="208550"/>
            </a:xfrm>
            <a:custGeom>
              <a:avLst/>
              <a:gdLst/>
              <a:ahLst/>
              <a:cxnLst/>
              <a:rect l="l" t="t" r="r" b="b"/>
              <a:pathLst>
                <a:path w="6577" h="8342" extrusionOk="0">
                  <a:moveTo>
                    <a:pt x="174" y="1"/>
                  </a:moveTo>
                  <a:cubicBezTo>
                    <a:pt x="102" y="1"/>
                    <a:pt x="38" y="49"/>
                    <a:pt x="21" y="118"/>
                  </a:cubicBezTo>
                  <a:cubicBezTo>
                    <a:pt x="0" y="200"/>
                    <a:pt x="52" y="284"/>
                    <a:pt x="133" y="305"/>
                  </a:cubicBezTo>
                  <a:cubicBezTo>
                    <a:pt x="2584" y="917"/>
                    <a:pt x="5478" y="3317"/>
                    <a:pt x="6256" y="8213"/>
                  </a:cubicBezTo>
                  <a:cubicBezTo>
                    <a:pt x="6270" y="8287"/>
                    <a:pt x="6335" y="8342"/>
                    <a:pt x="6409" y="8342"/>
                  </a:cubicBezTo>
                  <a:lnTo>
                    <a:pt x="6433" y="8342"/>
                  </a:lnTo>
                  <a:cubicBezTo>
                    <a:pt x="6518" y="8328"/>
                    <a:pt x="6576" y="8247"/>
                    <a:pt x="6562" y="8162"/>
                  </a:cubicBezTo>
                  <a:cubicBezTo>
                    <a:pt x="5760" y="3120"/>
                    <a:pt x="2754" y="642"/>
                    <a:pt x="212" y="5"/>
                  </a:cubicBezTo>
                  <a:cubicBezTo>
                    <a:pt x="199" y="2"/>
                    <a:pt x="186" y="1"/>
                    <a:pt x="1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" name="Google Shape;979;p31">
              <a:extLst>
                <a:ext uri="{FF2B5EF4-FFF2-40B4-BE49-F238E27FC236}">
                  <a16:creationId xmlns:a16="http://schemas.microsoft.com/office/drawing/2014/main" id="{20334BAA-86AD-0F4B-B962-9BC759266E6E}"/>
                </a:ext>
              </a:extLst>
            </p:cNvPr>
            <p:cNvSpPr/>
            <p:nvPr/>
          </p:nvSpPr>
          <p:spPr>
            <a:xfrm>
              <a:off x="1219875" y="3807500"/>
              <a:ext cx="331275" cy="342275"/>
            </a:xfrm>
            <a:custGeom>
              <a:avLst/>
              <a:gdLst/>
              <a:ahLst/>
              <a:cxnLst/>
              <a:rect l="l" t="t" r="r" b="b"/>
              <a:pathLst>
                <a:path w="13251" h="13691" extrusionOk="0">
                  <a:moveTo>
                    <a:pt x="3906" y="0"/>
                  </a:moveTo>
                  <a:cubicBezTo>
                    <a:pt x="3211" y="0"/>
                    <a:pt x="2518" y="119"/>
                    <a:pt x="1861" y="381"/>
                  </a:cubicBezTo>
                  <a:cubicBezTo>
                    <a:pt x="1" y="1125"/>
                    <a:pt x="1021" y="2893"/>
                    <a:pt x="2867" y="3474"/>
                  </a:cubicBezTo>
                  <a:cubicBezTo>
                    <a:pt x="4931" y="4121"/>
                    <a:pt x="5339" y="4756"/>
                    <a:pt x="5607" y="5820"/>
                  </a:cubicBezTo>
                  <a:cubicBezTo>
                    <a:pt x="5832" y="6701"/>
                    <a:pt x="5342" y="8496"/>
                    <a:pt x="5828" y="9822"/>
                  </a:cubicBezTo>
                  <a:cubicBezTo>
                    <a:pt x="6312" y="11148"/>
                    <a:pt x="8140" y="11301"/>
                    <a:pt x="9708" y="11444"/>
                  </a:cubicBezTo>
                  <a:cubicBezTo>
                    <a:pt x="11217" y="11580"/>
                    <a:pt x="12499" y="12420"/>
                    <a:pt x="12811" y="13691"/>
                  </a:cubicBezTo>
                  <a:cubicBezTo>
                    <a:pt x="12832" y="13229"/>
                    <a:pt x="12849" y="12770"/>
                    <a:pt x="12866" y="12307"/>
                  </a:cubicBezTo>
                  <a:cubicBezTo>
                    <a:pt x="12927" y="10645"/>
                    <a:pt x="12992" y="8982"/>
                    <a:pt x="13053" y="7320"/>
                  </a:cubicBezTo>
                  <a:cubicBezTo>
                    <a:pt x="13081" y="6555"/>
                    <a:pt x="13111" y="5790"/>
                    <a:pt x="13138" y="5025"/>
                  </a:cubicBezTo>
                  <a:cubicBezTo>
                    <a:pt x="13169" y="4267"/>
                    <a:pt x="13250" y="3485"/>
                    <a:pt x="12880" y="2791"/>
                  </a:cubicBezTo>
                  <a:cubicBezTo>
                    <a:pt x="12353" y="1802"/>
                    <a:pt x="11350" y="1037"/>
                    <a:pt x="10231" y="965"/>
                  </a:cubicBezTo>
                  <a:cubicBezTo>
                    <a:pt x="10189" y="962"/>
                    <a:pt x="10147" y="961"/>
                    <a:pt x="10105" y="961"/>
                  </a:cubicBezTo>
                  <a:cubicBezTo>
                    <a:pt x="9932" y="961"/>
                    <a:pt x="9758" y="984"/>
                    <a:pt x="9585" y="1006"/>
                  </a:cubicBezTo>
                  <a:cubicBezTo>
                    <a:pt x="9410" y="1031"/>
                    <a:pt x="9237" y="1056"/>
                    <a:pt x="9062" y="1056"/>
                  </a:cubicBezTo>
                  <a:cubicBezTo>
                    <a:pt x="9020" y="1056"/>
                    <a:pt x="8978" y="1054"/>
                    <a:pt x="8936" y="1051"/>
                  </a:cubicBezTo>
                  <a:cubicBezTo>
                    <a:pt x="8576" y="1026"/>
                    <a:pt x="8191" y="976"/>
                    <a:pt x="7831" y="898"/>
                  </a:cubicBezTo>
                  <a:cubicBezTo>
                    <a:pt x="7046" y="728"/>
                    <a:pt x="6301" y="405"/>
                    <a:pt x="5522" y="207"/>
                  </a:cubicBezTo>
                  <a:cubicBezTo>
                    <a:pt x="4993" y="73"/>
                    <a:pt x="4449" y="0"/>
                    <a:pt x="39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" name="Google Shape;980;p31">
              <a:extLst>
                <a:ext uri="{FF2B5EF4-FFF2-40B4-BE49-F238E27FC236}">
                  <a16:creationId xmlns:a16="http://schemas.microsoft.com/office/drawing/2014/main" id="{4F3C9AA4-A8EF-FC4D-BC1E-804A7DAB9645}"/>
                </a:ext>
              </a:extLst>
            </p:cNvPr>
            <p:cNvSpPr/>
            <p:nvPr/>
          </p:nvSpPr>
          <p:spPr>
            <a:xfrm>
              <a:off x="1296575" y="3831325"/>
              <a:ext cx="248025" cy="210700"/>
            </a:xfrm>
            <a:custGeom>
              <a:avLst/>
              <a:gdLst/>
              <a:ahLst/>
              <a:cxnLst/>
              <a:rect l="l" t="t" r="r" b="b"/>
              <a:pathLst>
                <a:path w="9921" h="8428" extrusionOk="0">
                  <a:moveTo>
                    <a:pt x="160" y="0"/>
                  </a:moveTo>
                  <a:cubicBezTo>
                    <a:pt x="84" y="0"/>
                    <a:pt x="20" y="58"/>
                    <a:pt x="10" y="135"/>
                  </a:cubicBezTo>
                  <a:cubicBezTo>
                    <a:pt x="0" y="220"/>
                    <a:pt x="61" y="298"/>
                    <a:pt x="146" y="308"/>
                  </a:cubicBezTo>
                  <a:cubicBezTo>
                    <a:pt x="2139" y="543"/>
                    <a:pt x="8132" y="4239"/>
                    <a:pt x="9601" y="8325"/>
                  </a:cubicBezTo>
                  <a:cubicBezTo>
                    <a:pt x="9621" y="8386"/>
                    <a:pt x="9682" y="8427"/>
                    <a:pt x="9743" y="8427"/>
                  </a:cubicBezTo>
                  <a:cubicBezTo>
                    <a:pt x="9764" y="8427"/>
                    <a:pt x="9781" y="8424"/>
                    <a:pt x="9798" y="8417"/>
                  </a:cubicBezTo>
                  <a:cubicBezTo>
                    <a:pt x="9880" y="8390"/>
                    <a:pt x="9920" y="8302"/>
                    <a:pt x="9890" y="8220"/>
                  </a:cubicBezTo>
                  <a:cubicBezTo>
                    <a:pt x="8387" y="4031"/>
                    <a:pt x="2230" y="244"/>
                    <a:pt x="184" y="2"/>
                  </a:cubicBezTo>
                  <a:cubicBezTo>
                    <a:pt x="176" y="1"/>
                    <a:pt x="168" y="0"/>
                    <a:pt x="1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" name="Google Shape;981;p31">
              <a:extLst>
                <a:ext uri="{FF2B5EF4-FFF2-40B4-BE49-F238E27FC236}">
                  <a16:creationId xmlns:a16="http://schemas.microsoft.com/office/drawing/2014/main" id="{F1F9A3E2-55A9-F54E-97AC-0ECF486B6540}"/>
                </a:ext>
              </a:extLst>
            </p:cNvPr>
            <p:cNvSpPr/>
            <p:nvPr/>
          </p:nvSpPr>
          <p:spPr>
            <a:xfrm>
              <a:off x="1483125" y="3860925"/>
              <a:ext cx="26375" cy="97400"/>
            </a:xfrm>
            <a:custGeom>
              <a:avLst/>
              <a:gdLst/>
              <a:ahLst/>
              <a:cxnLst/>
              <a:rect l="l" t="t" r="r" b="b"/>
              <a:pathLst>
                <a:path w="1055" h="3896" extrusionOk="0">
                  <a:moveTo>
                    <a:pt x="533" y="0"/>
                  </a:moveTo>
                  <a:cubicBezTo>
                    <a:pt x="521" y="0"/>
                    <a:pt x="509" y="2"/>
                    <a:pt x="497" y="5"/>
                  </a:cubicBezTo>
                  <a:cubicBezTo>
                    <a:pt x="412" y="29"/>
                    <a:pt x="364" y="113"/>
                    <a:pt x="384" y="195"/>
                  </a:cubicBezTo>
                  <a:cubicBezTo>
                    <a:pt x="388" y="209"/>
                    <a:pt x="731" y="1623"/>
                    <a:pt x="28" y="3691"/>
                  </a:cubicBezTo>
                  <a:cubicBezTo>
                    <a:pt x="1" y="3772"/>
                    <a:pt x="45" y="3857"/>
                    <a:pt x="126" y="3887"/>
                  </a:cubicBezTo>
                  <a:cubicBezTo>
                    <a:pt x="136" y="3891"/>
                    <a:pt x="150" y="3891"/>
                    <a:pt x="160" y="3895"/>
                  </a:cubicBezTo>
                  <a:cubicBezTo>
                    <a:pt x="165" y="3895"/>
                    <a:pt x="170" y="3895"/>
                    <a:pt x="175" y="3895"/>
                  </a:cubicBezTo>
                  <a:cubicBezTo>
                    <a:pt x="241" y="3895"/>
                    <a:pt x="301" y="3855"/>
                    <a:pt x="323" y="3789"/>
                  </a:cubicBezTo>
                  <a:cubicBezTo>
                    <a:pt x="1054" y="1627"/>
                    <a:pt x="701" y="179"/>
                    <a:pt x="684" y="117"/>
                  </a:cubicBezTo>
                  <a:cubicBezTo>
                    <a:pt x="666" y="48"/>
                    <a:pt x="602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" name="Google Shape;982;p31">
              <a:extLst>
                <a:ext uri="{FF2B5EF4-FFF2-40B4-BE49-F238E27FC236}">
                  <a16:creationId xmlns:a16="http://schemas.microsoft.com/office/drawing/2014/main" id="{2DBB483E-B7A7-194D-9ACC-70D281A27E1C}"/>
                </a:ext>
              </a:extLst>
            </p:cNvPr>
            <p:cNvSpPr/>
            <p:nvPr/>
          </p:nvSpPr>
          <p:spPr>
            <a:xfrm>
              <a:off x="1427700" y="4002925"/>
              <a:ext cx="107200" cy="16900"/>
            </a:xfrm>
            <a:custGeom>
              <a:avLst/>
              <a:gdLst/>
              <a:ahLst/>
              <a:cxnLst/>
              <a:rect l="l" t="t" r="r" b="b"/>
              <a:pathLst>
                <a:path w="4288" h="676" extrusionOk="0">
                  <a:moveTo>
                    <a:pt x="2103" y="1"/>
                  </a:moveTo>
                  <a:cubicBezTo>
                    <a:pt x="1103" y="1"/>
                    <a:pt x="205" y="161"/>
                    <a:pt x="140" y="173"/>
                  </a:cubicBezTo>
                  <a:cubicBezTo>
                    <a:pt x="59" y="186"/>
                    <a:pt x="1" y="267"/>
                    <a:pt x="18" y="353"/>
                  </a:cubicBezTo>
                  <a:cubicBezTo>
                    <a:pt x="30" y="425"/>
                    <a:pt x="95" y="478"/>
                    <a:pt x="169" y="478"/>
                  </a:cubicBezTo>
                  <a:cubicBezTo>
                    <a:pt x="179" y="478"/>
                    <a:pt x="188" y="477"/>
                    <a:pt x="198" y="476"/>
                  </a:cubicBezTo>
                  <a:cubicBezTo>
                    <a:pt x="212" y="473"/>
                    <a:pt x="1122" y="311"/>
                    <a:pt x="2114" y="311"/>
                  </a:cubicBezTo>
                  <a:cubicBezTo>
                    <a:pt x="2807" y="311"/>
                    <a:pt x="3541" y="390"/>
                    <a:pt x="4037" y="659"/>
                  </a:cubicBezTo>
                  <a:cubicBezTo>
                    <a:pt x="4060" y="672"/>
                    <a:pt x="4087" y="675"/>
                    <a:pt x="4111" y="675"/>
                  </a:cubicBezTo>
                  <a:cubicBezTo>
                    <a:pt x="4165" y="675"/>
                    <a:pt x="4220" y="648"/>
                    <a:pt x="4247" y="598"/>
                  </a:cubicBezTo>
                  <a:cubicBezTo>
                    <a:pt x="4288" y="523"/>
                    <a:pt x="4261" y="427"/>
                    <a:pt x="4186" y="387"/>
                  </a:cubicBezTo>
                  <a:cubicBezTo>
                    <a:pt x="3633" y="88"/>
                    <a:pt x="2841" y="1"/>
                    <a:pt x="21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" name="Google Shape;983;p31">
              <a:extLst>
                <a:ext uri="{FF2B5EF4-FFF2-40B4-BE49-F238E27FC236}">
                  <a16:creationId xmlns:a16="http://schemas.microsoft.com/office/drawing/2014/main" id="{E5872E6D-6226-6342-8C0E-3B461D8A4179}"/>
                </a:ext>
              </a:extLst>
            </p:cNvPr>
            <p:cNvSpPr/>
            <p:nvPr/>
          </p:nvSpPr>
          <p:spPr>
            <a:xfrm>
              <a:off x="1541075" y="2035625"/>
              <a:ext cx="1496475" cy="2150950"/>
            </a:xfrm>
            <a:custGeom>
              <a:avLst/>
              <a:gdLst/>
              <a:ahLst/>
              <a:cxnLst/>
              <a:rect l="l" t="t" r="r" b="b"/>
              <a:pathLst>
                <a:path w="59859" h="86038" extrusionOk="0">
                  <a:moveTo>
                    <a:pt x="58873" y="1"/>
                  </a:moveTo>
                  <a:cubicBezTo>
                    <a:pt x="58679" y="1"/>
                    <a:pt x="58481" y="45"/>
                    <a:pt x="58328" y="132"/>
                  </a:cubicBezTo>
                  <a:lnTo>
                    <a:pt x="531" y="33501"/>
                  </a:lnTo>
                  <a:cubicBezTo>
                    <a:pt x="239" y="33667"/>
                    <a:pt x="1" y="34082"/>
                    <a:pt x="1" y="34419"/>
                  </a:cubicBezTo>
                  <a:lnTo>
                    <a:pt x="1" y="85022"/>
                  </a:lnTo>
                  <a:cubicBezTo>
                    <a:pt x="1" y="85361"/>
                    <a:pt x="222" y="85763"/>
                    <a:pt x="498" y="85923"/>
                  </a:cubicBezTo>
                  <a:cubicBezTo>
                    <a:pt x="630" y="86000"/>
                    <a:pt x="806" y="86038"/>
                    <a:pt x="986" y="86038"/>
                  </a:cubicBezTo>
                  <a:cubicBezTo>
                    <a:pt x="1180" y="86038"/>
                    <a:pt x="1378" y="85994"/>
                    <a:pt x="1531" y="85906"/>
                  </a:cubicBezTo>
                  <a:lnTo>
                    <a:pt x="59324" y="52540"/>
                  </a:lnTo>
                  <a:cubicBezTo>
                    <a:pt x="59620" y="52370"/>
                    <a:pt x="59858" y="51955"/>
                    <a:pt x="59858" y="51618"/>
                  </a:cubicBezTo>
                  <a:lnTo>
                    <a:pt x="59858" y="1015"/>
                  </a:lnTo>
                  <a:cubicBezTo>
                    <a:pt x="59858" y="676"/>
                    <a:pt x="59634" y="275"/>
                    <a:pt x="59358" y="115"/>
                  </a:cubicBezTo>
                  <a:cubicBezTo>
                    <a:pt x="59226" y="38"/>
                    <a:pt x="59052" y="1"/>
                    <a:pt x="5887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4" name="Google Shape;984;p31">
              <a:extLst>
                <a:ext uri="{FF2B5EF4-FFF2-40B4-BE49-F238E27FC236}">
                  <a16:creationId xmlns:a16="http://schemas.microsoft.com/office/drawing/2014/main" id="{DA8FC56F-0324-2C40-B64B-F2144EED4D1A}"/>
                </a:ext>
              </a:extLst>
            </p:cNvPr>
            <p:cNvSpPr/>
            <p:nvPr/>
          </p:nvSpPr>
          <p:spPr>
            <a:xfrm>
              <a:off x="3012850" y="2035600"/>
              <a:ext cx="9225" cy="1550"/>
            </a:xfrm>
            <a:custGeom>
              <a:avLst/>
              <a:gdLst/>
              <a:ahLst/>
              <a:cxnLst/>
              <a:rect l="l" t="t" r="r" b="b"/>
              <a:pathLst>
                <a:path w="369" h="62" extrusionOk="0">
                  <a:moveTo>
                    <a:pt x="1" y="1"/>
                  </a:moveTo>
                  <a:cubicBezTo>
                    <a:pt x="131" y="1"/>
                    <a:pt x="259" y="21"/>
                    <a:pt x="368" y="62"/>
                  </a:cubicBezTo>
                  <a:cubicBezTo>
                    <a:pt x="259" y="21"/>
                    <a:pt x="134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5" name="Google Shape;985;p31">
              <a:extLst>
                <a:ext uri="{FF2B5EF4-FFF2-40B4-BE49-F238E27FC236}">
                  <a16:creationId xmlns:a16="http://schemas.microsoft.com/office/drawing/2014/main" id="{0E7D410B-1033-E149-B70C-B45F6119A726}"/>
                </a:ext>
              </a:extLst>
            </p:cNvPr>
            <p:cNvSpPr/>
            <p:nvPr/>
          </p:nvSpPr>
          <p:spPr>
            <a:xfrm>
              <a:off x="1541000" y="2890900"/>
              <a:ext cx="800" cy="162700"/>
            </a:xfrm>
            <a:custGeom>
              <a:avLst/>
              <a:gdLst/>
              <a:ahLst/>
              <a:cxnLst/>
              <a:rect l="l" t="t" r="r" b="b"/>
              <a:pathLst>
                <a:path w="32" h="6508" extrusionOk="0">
                  <a:moveTo>
                    <a:pt x="32" y="1"/>
                  </a:moveTo>
                  <a:lnTo>
                    <a:pt x="32" y="1"/>
                  </a:lnTo>
                  <a:cubicBezTo>
                    <a:pt x="28" y="4"/>
                    <a:pt x="28" y="7"/>
                    <a:pt x="28" y="14"/>
                  </a:cubicBezTo>
                  <a:cubicBezTo>
                    <a:pt x="24" y="24"/>
                    <a:pt x="21" y="31"/>
                    <a:pt x="21" y="42"/>
                  </a:cubicBezTo>
                  <a:cubicBezTo>
                    <a:pt x="24" y="28"/>
                    <a:pt x="28" y="14"/>
                    <a:pt x="32" y="1"/>
                  </a:cubicBezTo>
                  <a:close/>
                  <a:moveTo>
                    <a:pt x="15" y="68"/>
                  </a:moveTo>
                  <a:cubicBezTo>
                    <a:pt x="13" y="80"/>
                    <a:pt x="11" y="91"/>
                    <a:pt x="10" y="103"/>
                  </a:cubicBezTo>
                  <a:lnTo>
                    <a:pt x="10" y="103"/>
                  </a:lnTo>
                  <a:cubicBezTo>
                    <a:pt x="12" y="92"/>
                    <a:pt x="13" y="80"/>
                    <a:pt x="15" y="68"/>
                  </a:cubicBezTo>
                  <a:close/>
                  <a:moveTo>
                    <a:pt x="10" y="103"/>
                  </a:moveTo>
                  <a:cubicBezTo>
                    <a:pt x="8" y="117"/>
                    <a:pt x="6" y="132"/>
                    <a:pt x="4" y="147"/>
                  </a:cubicBezTo>
                  <a:cubicBezTo>
                    <a:pt x="1" y="167"/>
                    <a:pt x="1" y="188"/>
                    <a:pt x="1" y="211"/>
                  </a:cubicBezTo>
                  <a:lnTo>
                    <a:pt x="1" y="6508"/>
                  </a:lnTo>
                  <a:lnTo>
                    <a:pt x="4" y="6508"/>
                  </a:lnTo>
                  <a:lnTo>
                    <a:pt x="4" y="208"/>
                  </a:lnTo>
                  <a:cubicBezTo>
                    <a:pt x="4" y="175"/>
                    <a:pt x="6" y="139"/>
                    <a:pt x="10" y="103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6" name="Google Shape;986;p31">
              <a:extLst>
                <a:ext uri="{FF2B5EF4-FFF2-40B4-BE49-F238E27FC236}">
                  <a16:creationId xmlns:a16="http://schemas.microsoft.com/office/drawing/2014/main" id="{3D9B7CDD-426A-7042-AF93-AAF18B218878}"/>
                </a:ext>
              </a:extLst>
            </p:cNvPr>
            <p:cNvSpPr/>
            <p:nvPr/>
          </p:nvSpPr>
          <p:spPr>
            <a:xfrm>
              <a:off x="1541075" y="2883000"/>
              <a:ext cx="28850" cy="185050"/>
            </a:xfrm>
            <a:custGeom>
              <a:avLst/>
              <a:gdLst/>
              <a:ahLst/>
              <a:cxnLst/>
              <a:rect l="l" t="t" r="r" b="b"/>
              <a:pathLst>
                <a:path w="1154" h="7402" extrusionOk="0">
                  <a:moveTo>
                    <a:pt x="158" y="0"/>
                  </a:moveTo>
                  <a:cubicBezTo>
                    <a:pt x="100" y="99"/>
                    <a:pt x="56" y="207"/>
                    <a:pt x="29" y="317"/>
                  </a:cubicBezTo>
                  <a:cubicBezTo>
                    <a:pt x="25" y="330"/>
                    <a:pt x="21" y="344"/>
                    <a:pt x="18" y="358"/>
                  </a:cubicBezTo>
                  <a:cubicBezTo>
                    <a:pt x="15" y="367"/>
                    <a:pt x="15" y="378"/>
                    <a:pt x="12" y="384"/>
                  </a:cubicBezTo>
                  <a:cubicBezTo>
                    <a:pt x="4" y="432"/>
                    <a:pt x="1" y="480"/>
                    <a:pt x="1" y="524"/>
                  </a:cubicBezTo>
                  <a:lnTo>
                    <a:pt x="1" y="6824"/>
                  </a:lnTo>
                  <a:lnTo>
                    <a:pt x="997" y="7402"/>
                  </a:lnTo>
                  <a:lnTo>
                    <a:pt x="997" y="1102"/>
                  </a:lnTo>
                  <a:cubicBezTo>
                    <a:pt x="997" y="932"/>
                    <a:pt x="1058" y="742"/>
                    <a:pt x="1154" y="579"/>
                  </a:cubicBezTo>
                  <a:lnTo>
                    <a:pt x="1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" name="Google Shape;987;p31">
              <a:extLst>
                <a:ext uri="{FF2B5EF4-FFF2-40B4-BE49-F238E27FC236}">
                  <a16:creationId xmlns:a16="http://schemas.microsoft.com/office/drawing/2014/main" id="{3CEA6FBA-574E-B548-B030-D630A606B626}"/>
                </a:ext>
              </a:extLst>
            </p:cNvPr>
            <p:cNvSpPr/>
            <p:nvPr/>
          </p:nvSpPr>
          <p:spPr>
            <a:xfrm>
              <a:off x="1566000" y="2132075"/>
              <a:ext cx="1471550" cy="2052950"/>
            </a:xfrm>
            <a:custGeom>
              <a:avLst/>
              <a:gdLst/>
              <a:ahLst/>
              <a:cxnLst/>
              <a:rect l="l" t="t" r="r" b="b"/>
              <a:pathLst>
                <a:path w="58862" h="82118" extrusionOk="0">
                  <a:moveTo>
                    <a:pt x="58857" y="0"/>
                  </a:moveTo>
                  <a:lnTo>
                    <a:pt x="16493" y="24458"/>
                  </a:lnTo>
                  <a:cubicBezTo>
                    <a:pt x="16481" y="24466"/>
                    <a:pt x="16467" y="24469"/>
                    <a:pt x="16453" y="24469"/>
                  </a:cubicBezTo>
                  <a:cubicBezTo>
                    <a:pt x="16304" y="24469"/>
                    <a:pt x="16080" y="24072"/>
                    <a:pt x="15853" y="23676"/>
                  </a:cubicBezTo>
                  <a:cubicBezTo>
                    <a:pt x="15629" y="23277"/>
                    <a:pt x="15402" y="22881"/>
                    <a:pt x="15253" y="22881"/>
                  </a:cubicBezTo>
                  <a:cubicBezTo>
                    <a:pt x="15239" y="22881"/>
                    <a:pt x="15227" y="22884"/>
                    <a:pt x="15214" y="22891"/>
                  </a:cubicBezTo>
                  <a:lnTo>
                    <a:pt x="2530" y="30217"/>
                  </a:lnTo>
                  <a:cubicBezTo>
                    <a:pt x="2234" y="30387"/>
                    <a:pt x="1758" y="32965"/>
                    <a:pt x="1466" y="33134"/>
                  </a:cubicBezTo>
                  <a:lnTo>
                    <a:pt x="0" y="33981"/>
                  </a:lnTo>
                  <a:lnTo>
                    <a:pt x="0" y="81738"/>
                  </a:lnTo>
                  <a:cubicBezTo>
                    <a:pt x="0" y="81979"/>
                    <a:pt x="120" y="82117"/>
                    <a:pt x="293" y="82117"/>
                  </a:cubicBezTo>
                  <a:cubicBezTo>
                    <a:pt x="365" y="82117"/>
                    <a:pt x="445" y="82094"/>
                    <a:pt x="531" y="82044"/>
                  </a:cubicBezTo>
                  <a:lnTo>
                    <a:pt x="58327" y="48678"/>
                  </a:lnTo>
                  <a:cubicBezTo>
                    <a:pt x="58623" y="48509"/>
                    <a:pt x="58861" y="48097"/>
                    <a:pt x="58861" y="47757"/>
                  </a:cubicBezTo>
                  <a:lnTo>
                    <a:pt x="58857" y="3457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8" name="Google Shape;988;p31">
              <a:extLst>
                <a:ext uri="{FF2B5EF4-FFF2-40B4-BE49-F238E27FC236}">
                  <a16:creationId xmlns:a16="http://schemas.microsoft.com/office/drawing/2014/main" id="{BEE479A7-5859-6A46-BB09-6D38A5B779DD}"/>
                </a:ext>
              </a:extLst>
            </p:cNvPr>
            <p:cNvSpPr/>
            <p:nvPr/>
          </p:nvSpPr>
          <p:spPr>
            <a:xfrm>
              <a:off x="1566000" y="2132075"/>
              <a:ext cx="1471450" cy="935975"/>
            </a:xfrm>
            <a:custGeom>
              <a:avLst/>
              <a:gdLst/>
              <a:ahLst/>
              <a:cxnLst/>
              <a:rect l="l" t="t" r="r" b="b"/>
              <a:pathLst>
                <a:path w="58858" h="37439" extrusionOk="0">
                  <a:moveTo>
                    <a:pt x="58857" y="0"/>
                  </a:moveTo>
                  <a:lnTo>
                    <a:pt x="16962" y="24190"/>
                  </a:lnTo>
                  <a:cubicBezTo>
                    <a:pt x="16882" y="24237"/>
                    <a:pt x="16817" y="24258"/>
                    <a:pt x="16762" y="24258"/>
                  </a:cubicBezTo>
                  <a:cubicBezTo>
                    <a:pt x="16617" y="24258"/>
                    <a:pt x="16539" y="24111"/>
                    <a:pt x="16418" y="23900"/>
                  </a:cubicBezTo>
                  <a:lnTo>
                    <a:pt x="15963" y="23075"/>
                  </a:lnTo>
                  <a:cubicBezTo>
                    <a:pt x="15833" y="22860"/>
                    <a:pt x="15702" y="22777"/>
                    <a:pt x="15557" y="22777"/>
                  </a:cubicBezTo>
                  <a:cubicBezTo>
                    <a:pt x="15451" y="22777"/>
                    <a:pt x="15339" y="22821"/>
                    <a:pt x="15214" y="22891"/>
                  </a:cubicBezTo>
                  <a:lnTo>
                    <a:pt x="2530" y="30217"/>
                  </a:lnTo>
                  <a:cubicBezTo>
                    <a:pt x="2234" y="30387"/>
                    <a:pt x="2112" y="30690"/>
                    <a:pt x="1996" y="31139"/>
                  </a:cubicBezTo>
                  <a:lnTo>
                    <a:pt x="1626" y="32424"/>
                  </a:lnTo>
                  <a:cubicBezTo>
                    <a:pt x="1486" y="32921"/>
                    <a:pt x="1387" y="33179"/>
                    <a:pt x="1095" y="33345"/>
                  </a:cubicBezTo>
                  <a:lnTo>
                    <a:pt x="0" y="33981"/>
                  </a:lnTo>
                  <a:lnTo>
                    <a:pt x="0" y="37439"/>
                  </a:lnTo>
                  <a:lnTo>
                    <a:pt x="58857" y="3457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9" name="Google Shape;989;p31">
              <a:extLst>
                <a:ext uri="{FF2B5EF4-FFF2-40B4-BE49-F238E27FC236}">
                  <a16:creationId xmlns:a16="http://schemas.microsoft.com/office/drawing/2014/main" id="{F2992D92-7F44-E544-AEDD-2BA93D13B414}"/>
                </a:ext>
              </a:extLst>
            </p:cNvPr>
            <p:cNvSpPr/>
            <p:nvPr/>
          </p:nvSpPr>
          <p:spPr>
            <a:xfrm>
              <a:off x="2958375" y="2103250"/>
              <a:ext cx="33525" cy="43225"/>
            </a:xfrm>
            <a:custGeom>
              <a:avLst/>
              <a:gdLst/>
              <a:ahLst/>
              <a:cxnLst/>
              <a:rect l="l" t="t" r="r" b="b"/>
              <a:pathLst>
                <a:path w="1341" h="1729" extrusionOk="0">
                  <a:moveTo>
                    <a:pt x="970" y="1"/>
                  </a:moveTo>
                  <a:cubicBezTo>
                    <a:pt x="880" y="1"/>
                    <a:pt x="778" y="30"/>
                    <a:pt x="670" y="92"/>
                  </a:cubicBezTo>
                  <a:cubicBezTo>
                    <a:pt x="300" y="306"/>
                    <a:pt x="0" y="824"/>
                    <a:pt x="0" y="1252"/>
                  </a:cubicBezTo>
                  <a:cubicBezTo>
                    <a:pt x="0" y="1554"/>
                    <a:pt x="152" y="1729"/>
                    <a:pt x="373" y="1729"/>
                  </a:cubicBezTo>
                  <a:cubicBezTo>
                    <a:pt x="463" y="1729"/>
                    <a:pt x="564" y="1700"/>
                    <a:pt x="670" y="1640"/>
                  </a:cubicBezTo>
                  <a:cubicBezTo>
                    <a:pt x="1041" y="1425"/>
                    <a:pt x="1340" y="905"/>
                    <a:pt x="1340" y="480"/>
                  </a:cubicBezTo>
                  <a:cubicBezTo>
                    <a:pt x="1340" y="176"/>
                    <a:pt x="1190" y="1"/>
                    <a:pt x="9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" name="Google Shape;990;p31">
              <a:extLst>
                <a:ext uri="{FF2B5EF4-FFF2-40B4-BE49-F238E27FC236}">
                  <a16:creationId xmlns:a16="http://schemas.microsoft.com/office/drawing/2014/main" id="{19CE8CE5-B918-5345-AE21-C9C183ED612B}"/>
                </a:ext>
              </a:extLst>
            </p:cNvPr>
            <p:cNvSpPr/>
            <p:nvPr/>
          </p:nvSpPr>
          <p:spPr>
            <a:xfrm>
              <a:off x="2898200" y="2138000"/>
              <a:ext cx="33425" cy="43225"/>
            </a:xfrm>
            <a:custGeom>
              <a:avLst/>
              <a:gdLst/>
              <a:ahLst/>
              <a:cxnLst/>
              <a:rect l="l" t="t" r="r" b="b"/>
              <a:pathLst>
                <a:path w="1337" h="1729" extrusionOk="0">
                  <a:moveTo>
                    <a:pt x="968" y="1"/>
                  </a:moveTo>
                  <a:cubicBezTo>
                    <a:pt x="878" y="1"/>
                    <a:pt x="777" y="30"/>
                    <a:pt x="670" y="93"/>
                  </a:cubicBezTo>
                  <a:cubicBezTo>
                    <a:pt x="300" y="303"/>
                    <a:pt x="0" y="824"/>
                    <a:pt x="0" y="1252"/>
                  </a:cubicBezTo>
                  <a:cubicBezTo>
                    <a:pt x="0" y="1554"/>
                    <a:pt x="151" y="1728"/>
                    <a:pt x="370" y="1728"/>
                  </a:cubicBezTo>
                  <a:cubicBezTo>
                    <a:pt x="461" y="1728"/>
                    <a:pt x="562" y="1699"/>
                    <a:pt x="670" y="1637"/>
                  </a:cubicBezTo>
                  <a:cubicBezTo>
                    <a:pt x="1037" y="1422"/>
                    <a:pt x="1337" y="906"/>
                    <a:pt x="1337" y="477"/>
                  </a:cubicBezTo>
                  <a:cubicBezTo>
                    <a:pt x="1337" y="176"/>
                    <a:pt x="1186" y="1"/>
                    <a:pt x="9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" name="Google Shape;991;p31">
              <a:extLst>
                <a:ext uri="{FF2B5EF4-FFF2-40B4-BE49-F238E27FC236}">
                  <a16:creationId xmlns:a16="http://schemas.microsoft.com/office/drawing/2014/main" id="{7A4362B2-A556-7F4F-918D-1FA0FFFBE862}"/>
                </a:ext>
              </a:extLst>
            </p:cNvPr>
            <p:cNvSpPr/>
            <p:nvPr/>
          </p:nvSpPr>
          <p:spPr>
            <a:xfrm>
              <a:off x="2837950" y="2172700"/>
              <a:ext cx="33500" cy="43250"/>
            </a:xfrm>
            <a:custGeom>
              <a:avLst/>
              <a:gdLst/>
              <a:ahLst/>
              <a:cxnLst/>
              <a:rect l="l" t="t" r="r" b="b"/>
              <a:pathLst>
                <a:path w="1340" h="1730" extrusionOk="0">
                  <a:moveTo>
                    <a:pt x="970" y="0"/>
                  </a:moveTo>
                  <a:cubicBezTo>
                    <a:pt x="879" y="0"/>
                    <a:pt x="778" y="30"/>
                    <a:pt x="670" y="92"/>
                  </a:cubicBezTo>
                  <a:cubicBezTo>
                    <a:pt x="300" y="306"/>
                    <a:pt x="0" y="826"/>
                    <a:pt x="0" y="1251"/>
                  </a:cubicBezTo>
                  <a:cubicBezTo>
                    <a:pt x="0" y="1555"/>
                    <a:pt x="151" y="1729"/>
                    <a:pt x="371" y="1729"/>
                  </a:cubicBezTo>
                  <a:cubicBezTo>
                    <a:pt x="461" y="1729"/>
                    <a:pt x="562" y="1700"/>
                    <a:pt x="670" y="1639"/>
                  </a:cubicBezTo>
                  <a:cubicBezTo>
                    <a:pt x="1040" y="1424"/>
                    <a:pt x="1340" y="905"/>
                    <a:pt x="1340" y="480"/>
                  </a:cubicBezTo>
                  <a:cubicBezTo>
                    <a:pt x="1340" y="176"/>
                    <a:pt x="1189" y="0"/>
                    <a:pt x="9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" name="Google Shape;992;p31">
              <a:extLst>
                <a:ext uri="{FF2B5EF4-FFF2-40B4-BE49-F238E27FC236}">
                  <a16:creationId xmlns:a16="http://schemas.microsoft.com/office/drawing/2014/main" id="{A69B8696-27AC-2A42-BECF-E165B640FE70}"/>
                </a:ext>
              </a:extLst>
            </p:cNvPr>
            <p:cNvSpPr/>
            <p:nvPr/>
          </p:nvSpPr>
          <p:spPr>
            <a:xfrm>
              <a:off x="1600000" y="2980475"/>
              <a:ext cx="28750" cy="36000"/>
            </a:xfrm>
            <a:custGeom>
              <a:avLst/>
              <a:gdLst/>
              <a:ahLst/>
              <a:cxnLst/>
              <a:rect l="l" t="t" r="r" b="b"/>
              <a:pathLst>
                <a:path w="1150" h="1440" extrusionOk="0">
                  <a:moveTo>
                    <a:pt x="544" y="1"/>
                  </a:moveTo>
                  <a:cubicBezTo>
                    <a:pt x="520" y="1"/>
                    <a:pt x="496" y="21"/>
                    <a:pt x="476" y="59"/>
                  </a:cubicBezTo>
                  <a:lnTo>
                    <a:pt x="24" y="929"/>
                  </a:lnTo>
                  <a:lnTo>
                    <a:pt x="21" y="932"/>
                  </a:lnTo>
                  <a:cubicBezTo>
                    <a:pt x="18" y="943"/>
                    <a:pt x="13" y="953"/>
                    <a:pt x="10" y="967"/>
                  </a:cubicBezTo>
                  <a:cubicBezTo>
                    <a:pt x="7" y="970"/>
                    <a:pt x="7" y="973"/>
                    <a:pt x="7" y="976"/>
                  </a:cubicBezTo>
                  <a:cubicBezTo>
                    <a:pt x="4" y="990"/>
                    <a:pt x="0" y="1007"/>
                    <a:pt x="0" y="1021"/>
                  </a:cubicBezTo>
                  <a:cubicBezTo>
                    <a:pt x="0" y="1034"/>
                    <a:pt x="4" y="1048"/>
                    <a:pt x="7" y="1058"/>
                  </a:cubicBezTo>
                  <a:cubicBezTo>
                    <a:pt x="7" y="1061"/>
                    <a:pt x="7" y="1061"/>
                    <a:pt x="10" y="1065"/>
                  </a:cubicBezTo>
                  <a:cubicBezTo>
                    <a:pt x="13" y="1072"/>
                    <a:pt x="18" y="1078"/>
                    <a:pt x="21" y="1082"/>
                  </a:cubicBezTo>
                  <a:lnTo>
                    <a:pt x="24" y="1086"/>
                  </a:lnTo>
                  <a:lnTo>
                    <a:pt x="476" y="1433"/>
                  </a:lnTo>
                  <a:cubicBezTo>
                    <a:pt x="483" y="1439"/>
                    <a:pt x="490" y="1439"/>
                    <a:pt x="496" y="1439"/>
                  </a:cubicBezTo>
                  <a:cubicBezTo>
                    <a:pt x="503" y="1439"/>
                    <a:pt x="514" y="1439"/>
                    <a:pt x="520" y="1433"/>
                  </a:cubicBezTo>
                  <a:cubicBezTo>
                    <a:pt x="537" y="1422"/>
                    <a:pt x="558" y="1398"/>
                    <a:pt x="572" y="1367"/>
                  </a:cubicBezTo>
                  <a:cubicBezTo>
                    <a:pt x="595" y="1313"/>
                    <a:pt x="592" y="1249"/>
                    <a:pt x="564" y="1225"/>
                  </a:cubicBezTo>
                  <a:lnTo>
                    <a:pt x="245" y="984"/>
                  </a:lnTo>
                  <a:lnTo>
                    <a:pt x="1082" y="501"/>
                  </a:lnTo>
                  <a:cubicBezTo>
                    <a:pt x="1119" y="477"/>
                    <a:pt x="1149" y="416"/>
                    <a:pt x="1149" y="358"/>
                  </a:cubicBezTo>
                  <a:cubicBezTo>
                    <a:pt x="1149" y="314"/>
                    <a:pt x="1129" y="286"/>
                    <a:pt x="1105" y="286"/>
                  </a:cubicBezTo>
                  <a:cubicBezTo>
                    <a:pt x="1099" y="286"/>
                    <a:pt x="1088" y="290"/>
                    <a:pt x="1082" y="293"/>
                  </a:cubicBezTo>
                  <a:lnTo>
                    <a:pt x="245" y="776"/>
                  </a:lnTo>
                  <a:lnTo>
                    <a:pt x="564" y="164"/>
                  </a:lnTo>
                  <a:cubicBezTo>
                    <a:pt x="592" y="110"/>
                    <a:pt x="595" y="41"/>
                    <a:pt x="572" y="14"/>
                  </a:cubicBezTo>
                  <a:cubicBezTo>
                    <a:pt x="564" y="5"/>
                    <a:pt x="554" y="1"/>
                    <a:pt x="544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3" name="Google Shape;993;p31">
              <a:extLst>
                <a:ext uri="{FF2B5EF4-FFF2-40B4-BE49-F238E27FC236}">
                  <a16:creationId xmlns:a16="http://schemas.microsoft.com/office/drawing/2014/main" id="{AEF6A1D5-0E86-2744-83E5-73B0AB21A139}"/>
                </a:ext>
              </a:extLst>
            </p:cNvPr>
            <p:cNvSpPr/>
            <p:nvPr/>
          </p:nvSpPr>
          <p:spPr>
            <a:xfrm>
              <a:off x="1642750" y="2954225"/>
              <a:ext cx="28750" cy="36075"/>
            </a:xfrm>
            <a:custGeom>
              <a:avLst/>
              <a:gdLst/>
              <a:ahLst/>
              <a:cxnLst/>
              <a:rect l="l" t="t" r="r" b="b"/>
              <a:pathLst>
                <a:path w="1150" h="1443" extrusionOk="0">
                  <a:moveTo>
                    <a:pt x="653" y="0"/>
                  </a:moveTo>
                  <a:cubicBezTo>
                    <a:pt x="626" y="0"/>
                    <a:pt x="599" y="27"/>
                    <a:pt x="578" y="71"/>
                  </a:cubicBezTo>
                  <a:cubicBezTo>
                    <a:pt x="555" y="129"/>
                    <a:pt x="558" y="194"/>
                    <a:pt x="585" y="214"/>
                  </a:cubicBezTo>
                  <a:lnTo>
                    <a:pt x="901" y="459"/>
                  </a:lnTo>
                  <a:lnTo>
                    <a:pt x="68" y="942"/>
                  </a:lnTo>
                  <a:cubicBezTo>
                    <a:pt x="31" y="962"/>
                    <a:pt x="1" y="1027"/>
                    <a:pt x="1" y="1082"/>
                  </a:cubicBezTo>
                  <a:cubicBezTo>
                    <a:pt x="1" y="1126"/>
                    <a:pt x="17" y="1153"/>
                    <a:pt x="45" y="1153"/>
                  </a:cubicBezTo>
                  <a:cubicBezTo>
                    <a:pt x="51" y="1153"/>
                    <a:pt x="58" y="1153"/>
                    <a:pt x="68" y="1146"/>
                  </a:cubicBezTo>
                  <a:lnTo>
                    <a:pt x="901" y="667"/>
                  </a:lnTo>
                  <a:lnTo>
                    <a:pt x="901" y="667"/>
                  </a:lnTo>
                  <a:lnTo>
                    <a:pt x="585" y="1279"/>
                  </a:lnTo>
                  <a:cubicBezTo>
                    <a:pt x="558" y="1330"/>
                    <a:pt x="555" y="1397"/>
                    <a:pt x="578" y="1428"/>
                  </a:cubicBezTo>
                  <a:cubicBezTo>
                    <a:pt x="585" y="1435"/>
                    <a:pt x="595" y="1442"/>
                    <a:pt x="605" y="1442"/>
                  </a:cubicBezTo>
                  <a:cubicBezTo>
                    <a:pt x="613" y="1442"/>
                    <a:pt x="619" y="1438"/>
                    <a:pt x="629" y="1432"/>
                  </a:cubicBezTo>
                  <a:cubicBezTo>
                    <a:pt x="643" y="1425"/>
                    <a:pt x="660" y="1408"/>
                    <a:pt x="674" y="1381"/>
                  </a:cubicBezTo>
                  <a:lnTo>
                    <a:pt x="1126" y="510"/>
                  </a:lnTo>
                  <a:lnTo>
                    <a:pt x="1126" y="507"/>
                  </a:lnTo>
                  <a:cubicBezTo>
                    <a:pt x="1132" y="497"/>
                    <a:pt x="1136" y="487"/>
                    <a:pt x="1139" y="476"/>
                  </a:cubicBezTo>
                  <a:cubicBezTo>
                    <a:pt x="1139" y="473"/>
                    <a:pt x="1143" y="470"/>
                    <a:pt x="1143" y="466"/>
                  </a:cubicBezTo>
                  <a:cubicBezTo>
                    <a:pt x="1146" y="449"/>
                    <a:pt x="1149" y="435"/>
                    <a:pt x="1149" y="418"/>
                  </a:cubicBezTo>
                  <a:cubicBezTo>
                    <a:pt x="1149" y="405"/>
                    <a:pt x="1146" y="391"/>
                    <a:pt x="1143" y="381"/>
                  </a:cubicBezTo>
                  <a:cubicBezTo>
                    <a:pt x="1143" y="377"/>
                    <a:pt x="1139" y="377"/>
                    <a:pt x="1139" y="374"/>
                  </a:cubicBezTo>
                  <a:cubicBezTo>
                    <a:pt x="1136" y="368"/>
                    <a:pt x="1132" y="361"/>
                    <a:pt x="1126" y="357"/>
                  </a:cubicBezTo>
                  <a:lnTo>
                    <a:pt x="1126" y="354"/>
                  </a:lnTo>
                  <a:lnTo>
                    <a:pt x="674" y="7"/>
                  </a:lnTo>
                  <a:cubicBezTo>
                    <a:pt x="666" y="4"/>
                    <a:pt x="660" y="0"/>
                    <a:pt x="653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" name="Google Shape;994;p31">
              <a:extLst>
                <a:ext uri="{FF2B5EF4-FFF2-40B4-BE49-F238E27FC236}">
                  <a16:creationId xmlns:a16="http://schemas.microsoft.com/office/drawing/2014/main" id="{17A39CF7-5020-EC4D-81B0-73838DE0E94D}"/>
                </a:ext>
              </a:extLst>
            </p:cNvPr>
            <p:cNvSpPr/>
            <p:nvPr/>
          </p:nvSpPr>
          <p:spPr>
            <a:xfrm>
              <a:off x="1688300" y="2916725"/>
              <a:ext cx="25950" cy="51725"/>
            </a:xfrm>
            <a:custGeom>
              <a:avLst/>
              <a:gdLst/>
              <a:ahLst/>
              <a:cxnLst/>
              <a:rect l="l" t="t" r="r" b="b"/>
              <a:pathLst>
                <a:path w="1038" h="2069" extrusionOk="0">
                  <a:moveTo>
                    <a:pt x="959" y="1"/>
                  </a:moveTo>
                  <a:cubicBezTo>
                    <a:pt x="942" y="1"/>
                    <a:pt x="925" y="18"/>
                    <a:pt x="912" y="49"/>
                  </a:cubicBezTo>
                  <a:lnTo>
                    <a:pt x="799" y="327"/>
                  </a:lnTo>
                  <a:cubicBezTo>
                    <a:pt x="790" y="327"/>
                    <a:pt x="779" y="324"/>
                    <a:pt x="769" y="324"/>
                  </a:cubicBezTo>
                  <a:cubicBezTo>
                    <a:pt x="582" y="324"/>
                    <a:pt x="361" y="515"/>
                    <a:pt x="208" y="834"/>
                  </a:cubicBezTo>
                  <a:cubicBezTo>
                    <a:pt x="1" y="1273"/>
                    <a:pt x="1" y="1789"/>
                    <a:pt x="208" y="1990"/>
                  </a:cubicBezTo>
                  <a:cubicBezTo>
                    <a:pt x="263" y="2041"/>
                    <a:pt x="327" y="2068"/>
                    <a:pt x="395" y="2068"/>
                  </a:cubicBezTo>
                  <a:cubicBezTo>
                    <a:pt x="456" y="2068"/>
                    <a:pt x="520" y="2048"/>
                    <a:pt x="582" y="2010"/>
                  </a:cubicBezTo>
                  <a:cubicBezTo>
                    <a:pt x="718" y="1932"/>
                    <a:pt x="854" y="1775"/>
                    <a:pt x="959" y="1555"/>
                  </a:cubicBezTo>
                  <a:cubicBezTo>
                    <a:pt x="983" y="1500"/>
                    <a:pt x="983" y="1436"/>
                    <a:pt x="959" y="1408"/>
                  </a:cubicBezTo>
                  <a:cubicBezTo>
                    <a:pt x="953" y="1402"/>
                    <a:pt x="942" y="1398"/>
                    <a:pt x="936" y="1398"/>
                  </a:cubicBezTo>
                  <a:cubicBezTo>
                    <a:pt x="912" y="1398"/>
                    <a:pt x="881" y="1422"/>
                    <a:pt x="864" y="1463"/>
                  </a:cubicBezTo>
                  <a:cubicBezTo>
                    <a:pt x="749" y="1704"/>
                    <a:pt x="586" y="1847"/>
                    <a:pt x="443" y="1847"/>
                  </a:cubicBezTo>
                  <a:cubicBezTo>
                    <a:pt x="391" y="1847"/>
                    <a:pt x="344" y="1827"/>
                    <a:pt x="303" y="1786"/>
                  </a:cubicBezTo>
                  <a:cubicBezTo>
                    <a:pt x="150" y="1640"/>
                    <a:pt x="150" y="1252"/>
                    <a:pt x="303" y="926"/>
                  </a:cubicBezTo>
                  <a:cubicBezTo>
                    <a:pt x="412" y="691"/>
                    <a:pt x="572" y="556"/>
                    <a:pt x="708" y="548"/>
                  </a:cubicBezTo>
                  <a:lnTo>
                    <a:pt x="708" y="548"/>
                  </a:lnTo>
                  <a:lnTo>
                    <a:pt x="622" y="755"/>
                  </a:lnTo>
                  <a:cubicBezTo>
                    <a:pt x="606" y="804"/>
                    <a:pt x="616" y="844"/>
                    <a:pt x="640" y="844"/>
                  </a:cubicBezTo>
                  <a:cubicBezTo>
                    <a:pt x="643" y="844"/>
                    <a:pt x="650" y="844"/>
                    <a:pt x="657" y="841"/>
                  </a:cubicBezTo>
                  <a:lnTo>
                    <a:pt x="997" y="617"/>
                  </a:lnTo>
                  <a:cubicBezTo>
                    <a:pt x="1021" y="603"/>
                    <a:pt x="1038" y="559"/>
                    <a:pt x="1034" y="525"/>
                  </a:cubicBezTo>
                  <a:lnTo>
                    <a:pt x="983" y="35"/>
                  </a:lnTo>
                  <a:cubicBezTo>
                    <a:pt x="983" y="15"/>
                    <a:pt x="973" y="1"/>
                    <a:pt x="959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5" name="Google Shape;995;p31">
              <a:extLst>
                <a:ext uri="{FF2B5EF4-FFF2-40B4-BE49-F238E27FC236}">
                  <a16:creationId xmlns:a16="http://schemas.microsoft.com/office/drawing/2014/main" id="{B3AABAE1-2D82-A641-85A4-2ACC5BAC4202}"/>
                </a:ext>
              </a:extLst>
            </p:cNvPr>
            <p:cNvSpPr/>
            <p:nvPr/>
          </p:nvSpPr>
          <p:spPr>
            <a:xfrm>
              <a:off x="1922225" y="2722350"/>
              <a:ext cx="23475" cy="46700"/>
            </a:xfrm>
            <a:custGeom>
              <a:avLst/>
              <a:gdLst/>
              <a:ahLst/>
              <a:cxnLst/>
              <a:rect l="l" t="t" r="r" b="b"/>
              <a:pathLst>
                <a:path w="939" h="1868" extrusionOk="0">
                  <a:moveTo>
                    <a:pt x="870" y="0"/>
                  </a:moveTo>
                  <a:cubicBezTo>
                    <a:pt x="840" y="0"/>
                    <a:pt x="799" y="35"/>
                    <a:pt x="775" y="89"/>
                  </a:cubicBezTo>
                  <a:lnTo>
                    <a:pt x="469" y="735"/>
                  </a:lnTo>
                  <a:lnTo>
                    <a:pt x="167" y="443"/>
                  </a:lnTo>
                  <a:cubicBezTo>
                    <a:pt x="156" y="432"/>
                    <a:pt x="143" y="429"/>
                    <a:pt x="132" y="429"/>
                  </a:cubicBezTo>
                  <a:cubicBezTo>
                    <a:pt x="98" y="429"/>
                    <a:pt x="61" y="460"/>
                    <a:pt x="34" y="518"/>
                  </a:cubicBezTo>
                  <a:cubicBezTo>
                    <a:pt x="0" y="592"/>
                    <a:pt x="0" y="684"/>
                    <a:pt x="34" y="718"/>
                  </a:cubicBezTo>
                  <a:lnTo>
                    <a:pt x="340" y="1011"/>
                  </a:lnTo>
                  <a:lnTo>
                    <a:pt x="34" y="1653"/>
                  </a:lnTo>
                  <a:cubicBezTo>
                    <a:pt x="0" y="1731"/>
                    <a:pt x="0" y="1819"/>
                    <a:pt x="34" y="1854"/>
                  </a:cubicBezTo>
                  <a:cubicBezTo>
                    <a:pt x="44" y="1864"/>
                    <a:pt x="54" y="1867"/>
                    <a:pt x="68" y="1867"/>
                  </a:cubicBezTo>
                  <a:cubicBezTo>
                    <a:pt x="78" y="1867"/>
                    <a:pt x="88" y="1864"/>
                    <a:pt x="98" y="1860"/>
                  </a:cubicBezTo>
                  <a:cubicBezTo>
                    <a:pt x="123" y="1847"/>
                    <a:pt x="146" y="1819"/>
                    <a:pt x="167" y="1778"/>
                  </a:cubicBezTo>
                  <a:lnTo>
                    <a:pt x="469" y="1136"/>
                  </a:lnTo>
                  <a:lnTo>
                    <a:pt x="775" y="1428"/>
                  </a:lnTo>
                  <a:cubicBezTo>
                    <a:pt x="782" y="1439"/>
                    <a:pt x="796" y="1442"/>
                    <a:pt x="806" y="1442"/>
                  </a:cubicBezTo>
                  <a:cubicBezTo>
                    <a:pt x="816" y="1442"/>
                    <a:pt x="826" y="1439"/>
                    <a:pt x="840" y="1432"/>
                  </a:cubicBezTo>
                  <a:cubicBezTo>
                    <a:pt x="863" y="1419"/>
                    <a:pt x="887" y="1391"/>
                    <a:pt x="904" y="1354"/>
                  </a:cubicBezTo>
                  <a:cubicBezTo>
                    <a:pt x="939" y="1276"/>
                    <a:pt x="939" y="1187"/>
                    <a:pt x="904" y="1153"/>
                  </a:cubicBezTo>
                  <a:lnTo>
                    <a:pt x="598" y="861"/>
                  </a:lnTo>
                  <a:lnTo>
                    <a:pt x="904" y="215"/>
                  </a:lnTo>
                  <a:cubicBezTo>
                    <a:pt x="939" y="140"/>
                    <a:pt x="939" y="49"/>
                    <a:pt x="904" y="14"/>
                  </a:cubicBezTo>
                  <a:cubicBezTo>
                    <a:pt x="894" y="8"/>
                    <a:pt x="884" y="0"/>
                    <a:pt x="870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6" name="Google Shape;996;p31">
              <a:extLst>
                <a:ext uri="{FF2B5EF4-FFF2-40B4-BE49-F238E27FC236}">
                  <a16:creationId xmlns:a16="http://schemas.microsoft.com/office/drawing/2014/main" id="{7AC690BB-41E8-8E40-B2CE-3436695FEE2F}"/>
                </a:ext>
              </a:extLst>
            </p:cNvPr>
            <p:cNvSpPr/>
            <p:nvPr/>
          </p:nvSpPr>
          <p:spPr>
            <a:xfrm>
              <a:off x="1740575" y="2195850"/>
              <a:ext cx="1222075" cy="751100"/>
            </a:xfrm>
            <a:custGeom>
              <a:avLst/>
              <a:gdLst/>
              <a:ahLst/>
              <a:cxnLst/>
              <a:rect l="l" t="t" r="r" b="b"/>
              <a:pathLst>
                <a:path w="48883" h="30044" extrusionOk="0">
                  <a:moveTo>
                    <a:pt x="48590" y="0"/>
                  </a:moveTo>
                  <a:cubicBezTo>
                    <a:pt x="48518" y="0"/>
                    <a:pt x="48438" y="24"/>
                    <a:pt x="48353" y="73"/>
                  </a:cubicBezTo>
                  <a:lnTo>
                    <a:pt x="535" y="27666"/>
                  </a:lnTo>
                  <a:cubicBezTo>
                    <a:pt x="238" y="27836"/>
                    <a:pt x="0" y="28248"/>
                    <a:pt x="0" y="28588"/>
                  </a:cubicBezTo>
                  <a:lnTo>
                    <a:pt x="0" y="29662"/>
                  </a:lnTo>
                  <a:cubicBezTo>
                    <a:pt x="0" y="29904"/>
                    <a:pt x="120" y="30044"/>
                    <a:pt x="296" y="30044"/>
                  </a:cubicBezTo>
                  <a:cubicBezTo>
                    <a:pt x="368" y="30044"/>
                    <a:pt x="449" y="30021"/>
                    <a:pt x="535" y="29972"/>
                  </a:cubicBezTo>
                  <a:lnTo>
                    <a:pt x="48353" y="2375"/>
                  </a:lnTo>
                  <a:cubicBezTo>
                    <a:pt x="48645" y="2205"/>
                    <a:pt x="48883" y="1794"/>
                    <a:pt x="48883" y="1454"/>
                  </a:cubicBezTo>
                  <a:lnTo>
                    <a:pt x="48883" y="379"/>
                  </a:lnTo>
                  <a:cubicBezTo>
                    <a:pt x="48883" y="139"/>
                    <a:pt x="48763" y="0"/>
                    <a:pt x="48590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7" name="Google Shape;997;p31">
              <a:extLst>
                <a:ext uri="{FF2B5EF4-FFF2-40B4-BE49-F238E27FC236}">
                  <a16:creationId xmlns:a16="http://schemas.microsoft.com/office/drawing/2014/main" id="{28B1EC77-B8BB-6C43-946F-B3D6060E3DFF}"/>
                </a:ext>
              </a:extLst>
            </p:cNvPr>
            <p:cNvSpPr/>
            <p:nvPr/>
          </p:nvSpPr>
          <p:spPr>
            <a:xfrm>
              <a:off x="2925050" y="2211200"/>
              <a:ext cx="30625" cy="43950"/>
            </a:xfrm>
            <a:custGeom>
              <a:avLst/>
              <a:gdLst/>
              <a:ahLst/>
              <a:cxnLst/>
              <a:rect l="l" t="t" r="r" b="b"/>
              <a:pathLst>
                <a:path w="1225" h="1758" extrusionOk="0">
                  <a:moveTo>
                    <a:pt x="633" y="10"/>
                  </a:moveTo>
                  <a:cubicBezTo>
                    <a:pt x="644" y="10"/>
                    <a:pt x="654" y="17"/>
                    <a:pt x="657" y="27"/>
                  </a:cubicBezTo>
                  <a:lnTo>
                    <a:pt x="800" y="327"/>
                  </a:lnTo>
                  <a:cubicBezTo>
                    <a:pt x="805" y="342"/>
                    <a:pt x="818" y="350"/>
                    <a:pt x="834" y="350"/>
                  </a:cubicBezTo>
                  <a:cubicBezTo>
                    <a:pt x="840" y="350"/>
                    <a:pt x="845" y="349"/>
                    <a:pt x="851" y="347"/>
                  </a:cubicBezTo>
                  <a:lnTo>
                    <a:pt x="1164" y="228"/>
                  </a:lnTo>
                  <a:cubicBezTo>
                    <a:pt x="1169" y="225"/>
                    <a:pt x="1174" y="224"/>
                    <a:pt x="1178" y="224"/>
                  </a:cubicBezTo>
                  <a:cubicBezTo>
                    <a:pt x="1185" y="224"/>
                    <a:pt x="1190" y="227"/>
                    <a:pt x="1195" y="231"/>
                  </a:cubicBezTo>
                  <a:cubicBezTo>
                    <a:pt x="1211" y="248"/>
                    <a:pt x="1215" y="292"/>
                    <a:pt x="1191" y="336"/>
                  </a:cubicBezTo>
                  <a:lnTo>
                    <a:pt x="963" y="762"/>
                  </a:lnTo>
                  <a:cubicBezTo>
                    <a:pt x="950" y="789"/>
                    <a:pt x="943" y="820"/>
                    <a:pt x="946" y="846"/>
                  </a:cubicBezTo>
                  <a:lnTo>
                    <a:pt x="1001" y="1231"/>
                  </a:lnTo>
                  <a:cubicBezTo>
                    <a:pt x="1004" y="1268"/>
                    <a:pt x="983" y="1316"/>
                    <a:pt x="960" y="1340"/>
                  </a:cubicBezTo>
                  <a:cubicBezTo>
                    <a:pt x="946" y="1353"/>
                    <a:pt x="930" y="1361"/>
                    <a:pt x="916" y="1361"/>
                  </a:cubicBezTo>
                  <a:lnTo>
                    <a:pt x="637" y="1326"/>
                  </a:lnTo>
                  <a:cubicBezTo>
                    <a:pt x="635" y="1326"/>
                    <a:pt x="633" y="1326"/>
                    <a:pt x="631" y="1326"/>
                  </a:cubicBezTo>
                  <a:cubicBezTo>
                    <a:pt x="615" y="1326"/>
                    <a:pt x="594" y="1339"/>
                    <a:pt x="575" y="1361"/>
                  </a:cubicBezTo>
                  <a:lnTo>
                    <a:pt x="297" y="1717"/>
                  </a:lnTo>
                  <a:cubicBezTo>
                    <a:pt x="284" y="1736"/>
                    <a:pt x="266" y="1746"/>
                    <a:pt x="251" y="1746"/>
                  </a:cubicBezTo>
                  <a:cubicBezTo>
                    <a:pt x="247" y="1746"/>
                    <a:pt x="243" y="1746"/>
                    <a:pt x="239" y="1744"/>
                  </a:cubicBezTo>
                  <a:cubicBezTo>
                    <a:pt x="222" y="1737"/>
                    <a:pt x="216" y="1717"/>
                    <a:pt x="219" y="1687"/>
                  </a:cubicBezTo>
                  <a:lnTo>
                    <a:pt x="273" y="1241"/>
                  </a:lnTo>
                  <a:cubicBezTo>
                    <a:pt x="277" y="1210"/>
                    <a:pt x="269" y="1187"/>
                    <a:pt x="252" y="1173"/>
                  </a:cubicBezTo>
                  <a:lnTo>
                    <a:pt x="28" y="1010"/>
                  </a:lnTo>
                  <a:cubicBezTo>
                    <a:pt x="18" y="1003"/>
                    <a:pt x="12" y="989"/>
                    <a:pt x="12" y="969"/>
                  </a:cubicBezTo>
                  <a:cubicBezTo>
                    <a:pt x="12" y="932"/>
                    <a:pt x="32" y="884"/>
                    <a:pt x="59" y="864"/>
                  </a:cubicBezTo>
                  <a:lnTo>
                    <a:pt x="371" y="622"/>
                  </a:lnTo>
                  <a:cubicBezTo>
                    <a:pt x="392" y="606"/>
                    <a:pt x="412" y="578"/>
                    <a:pt x="420" y="548"/>
                  </a:cubicBezTo>
                  <a:lnTo>
                    <a:pt x="558" y="92"/>
                  </a:lnTo>
                  <a:cubicBezTo>
                    <a:pt x="575" y="41"/>
                    <a:pt x="606" y="14"/>
                    <a:pt x="630" y="10"/>
                  </a:cubicBezTo>
                  <a:close/>
                  <a:moveTo>
                    <a:pt x="630" y="0"/>
                  </a:moveTo>
                  <a:cubicBezTo>
                    <a:pt x="599" y="4"/>
                    <a:pt x="566" y="41"/>
                    <a:pt x="548" y="88"/>
                  </a:cubicBezTo>
                  <a:lnTo>
                    <a:pt x="409" y="548"/>
                  </a:lnTo>
                  <a:cubicBezTo>
                    <a:pt x="402" y="575"/>
                    <a:pt x="385" y="598"/>
                    <a:pt x="365" y="612"/>
                  </a:cubicBezTo>
                  <a:lnTo>
                    <a:pt x="56" y="854"/>
                  </a:lnTo>
                  <a:cubicBezTo>
                    <a:pt x="18" y="881"/>
                    <a:pt x="1" y="935"/>
                    <a:pt x="1" y="969"/>
                  </a:cubicBezTo>
                  <a:cubicBezTo>
                    <a:pt x="1" y="993"/>
                    <a:pt x="8" y="1010"/>
                    <a:pt x="21" y="1020"/>
                  </a:cubicBezTo>
                  <a:lnTo>
                    <a:pt x="246" y="1183"/>
                  </a:lnTo>
                  <a:cubicBezTo>
                    <a:pt x="260" y="1193"/>
                    <a:pt x="266" y="1214"/>
                    <a:pt x="263" y="1238"/>
                  </a:cubicBezTo>
                  <a:lnTo>
                    <a:pt x="208" y="1687"/>
                  </a:lnTo>
                  <a:cubicBezTo>
                    <a:pt x="205" y="1720"/>
                    <a:pt x="216" y="1748"/>
                    <a:pt x="236" y="1755"/>
                  </a:cubicBezTo>
                  <a:cubicBezTo>
                    <a:pt x="239" y="1758"/>
                    <a:pt x="246" y="1758"/>
                    <a:pt x="249" y="1758"/>
                  </a:cubicBezTo>
                  <a:cubicBezTo>
                    <a:pt x="266" y="1758"/>
                    <a:pt x="287" y="1744"/>
                    <a:pt x="307" y="1724"/>
                  </a:cubicBezTo>
                  <a:lnTo>
                    <a:pt x="586" y="1367"/>
                  </a:lnTo>
                  <a:cubicBezTo>
                    <a:pt x="601" y="1349"/>
                    <a:pt x="616" y="1336"/>
                    <a:pt x="632" y="1336"/>
                  </a:cubicBezTo>
                  <a:cubicBezTo>
                    <a:pt x="633" y="1336"/>
                    <a:pt x="635" y="1336"/>
                    <a:pt x="637" y="1336"/>
                  </a:cubicBezTo>
                  <a:lnTo>
                    <a:pt x="916" y="1370"/>
                  </a:lnTo>
                  <a:cubicBezTo>
                    <a:pt x="933" y="1370"/>
                    <a:pt x="950" y="1364"/>
                    <a:pt x="966" y="1347"/>
                  </a:cubicBezTo>
                  <a:cubicBezTo>
                    <a:pt x="994" y="1320"/>
                    <a:pt x="1014" y="1272"/>
                    <a:pt x="1011" y="1228"/>
                  </a:cubicBezTo>
                  <a:lnTo>
                    <a:pt x="956" y="843"/>
                  </a:lnTo>
                  <a:cubicBezTo>
                    <a:pt x="953" y="823"/>
                    <a:pt x="960" y="793"/>
                    <a:pt x="974" y="765"/>
                  </a:cubicBezTo>
                  <a:lnTo>
                    <a:pt x="1198" y="344"/>
                  </a:lnTo>
                  <a:cubicBezTo>
                    <a:pt x="1222" y="300"/>
                    <a:pt x="1225" y="248"/>
                    <a:pt x="1205" y="225"/>
                  </a:cubicBezTo>
                  <a:cubicBezTo>
                    <a:pt x="1196" y="218"/>
                    <a:pt x="1187" y="214"/>
                    <a:pt x="1178" y="214"/>
                  </a:cubicBezTo>
                  <a:cubicBezTo>
                    <a:pt x="1172" y="214"/>
                    <a:pt x="1167" y="215"/>
                    <a:pt x="1160" y="218"/>
                  </a:cubicBezTo>
                  <a:lnTo>
                    <a:pt x="848" y="336"/>
                  </a:lnTo>
                  <a:cubicBezTo>
                    <a:pt x="843" y="338"/>
                    <a:pt x="839" y="339"/>
                    <a:pt x="835" y="339"/>
                  </a:cubicBezTo>
                  <a:cubicBezTo>
                    <a:pt x="823" y="339"/>
                    <a:pt x="812" y="332"/>
                    <a:pt x="807" y="320"/>
                  </a:cubicBezTo>
                  <a:lnTo>
                    <a:pt x="668" y="24"/>
                  </a:lnTo>
                  <a:cubicBezTo>
                    <a:pt x="660" y="7"/>
                    <a:pt x="647" y="0"/>
                    <a:pt x="630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8" name="Google Shape;998;p31">
              <a:extLst>
                <a:ext uri="{FF2B5EF4-FFF2-40B4-BE49-F238E27FC236}">
                  <a16:creationId xmlns:a16="http://schemas.microsoft.com/office/drawing/2014/main" id="{42E5908B-60DF-2F40-9403-C09D36D99AD7}"/>
                </a:ext>
              </a:extLst>
            </p:cNvPr>
            <p:cNvSpPr/>
            <p:nvPr/>
          </p:nvSpPr>
          <p:spPr>
            <a:xfrm>
              <a:off x="2973075" y="2163500"/>
              <a:ext cx="47975" cy="30900"/>
            </a:xfrm>
            <a:custGeom>
              <a:avLst/>
              <a:gdLst/>
              <a:ahLst/>
              <a:cxnLst/>
              <a:rect l="l" t="t" r="r" b="b"/>
              <a:pathLst>
                <a:path w="1919" h="1236" extrusionOk="0">
                  <a:moveTo>
                    <a:pt x="1708" y="1"/>
                  </a:moveTo>
                  <a:cubicBezTo>
                    <a:pt x="1677" y="1"/>
                    <a:pt x="1643" y="11"/>
                    <a:pt x="1616" y="28"/>
                  </a:cubicBezTo>
                  <a:lnTo>
                    <a:pt x="120" y="892"/>
                  </a:lnTo>
                  <a:cubicBezTo>
                    <a:pt x="32" y="943"/>
                    <a:pt x="1" y="1055"/>
                    <a:pt x="52" y="1143"/>
                  </a:cubicBezTo>
                  <a:cubicBezTo>
                    <a:pt x="86" y="1201"/>
                    <a:pt x="147" y="1235"/>
                    <a:pt x="212" y="1235"/>
                  </a:cubicBezTo>
                  <a:cubicBezTo>
                    <a:pt x="242" y="1235"/>
                    <a:pt x="273" y="1229"/>
                    <a:pt x="303" y="1211"/>
                  </a:cubicBezTo>
                  <a:lnTo>
                    <a:pt x="1799" y="347"/>
                  </a:lnTo>
                  <a:cubicBezTo>
                    <a:pt x="1888" y="297"/>
                    <a:pt x="1918" y="181"/>
                    <a:pt x="1868" y="96"/>
                  </a:cubicBezTo>
                  <a:cubicBezTo>
                    <a:pt x="1833" y="35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9" name="Google Shape;999;p31">
              <a:extLst>
                <a:ext uri="{FF2B5EF4-FFF2-40B4-BE49-F238E27FC236}">
                  <a16:creationId xmlns:a16="http://schemas.microsoft.com/office/drawing/2014/main" id="{12C48920-600C-4C4F-B790-77A6CC441E1E}"/>
                </a:ext>
              </a:extLst>
            </p:cNvPr>
            <p:cNvSpPr/>
            <p:nvPr/>
          </p:nvSpPr>
          <p:spPr>
            <a:xfrm>
              <a:off x="2973075" y="2185175"/>
              <a:ext cx="47975" cy="30800"/>
            </a:xfrm>
            <a:custGeom>
              <a:avLst/>
              <a:gdLst/>
              <a:ahLst/>
              <a:cxnLst/>
              <a:rect l="l" t="t" r="r" b="b"/>
              <a:pathLst>
                <a:path w="1919" h="1232" extrusionOk="0">
                  <a:moveTo>
                    <a:pt x="1708" y="1"/>
                  </a:moveTo>
                  <a:cubicBezTo>
                    <a:pt x="1677" y="1"/>
                    <a:pt x="1643" y="8"/>
                    <a:pt x="1616" y="25"/>
                  </a:cubicBezTo>
                  <a:lnTo>
                    <a:pt x="120" y="888"/>
                  </a:lnTo>
                  <a:cubicBezTo>
                    <a:pt x="32" y="939"/>
                    <a:pt x="1" y="1051"/>
                    <a:pt x="52" y="1140"/>
                  </a:cubicBezTo>
                  <a:cubicBezTo>
                    <a:pt x="86" y="1201"/>
                    <a:pt x="147" y="1231"/>
                    <a:pt x="212" y="1231"/>
                  </a:cubicBezTo>
                  <a:cubicBezTo>
                    <a:pt x="242" y="1231"/>
                    <a:pt x="273" y="1225"/>
                    <a:pt x="303" y="1208"/>
                  </a:cubicBezTo>
                  <a:lnTo>
                    <a:pt x="1799" y="344"/>
                  </a:lnTo>
                  <a:cubicBezTo>
                    <a:pt x="1888" y="293"/>
                    <a:pt x="1918" y="181"/>
                    <a:pt x="1868" y="92"/>
                  </a:cubicBezTo>
                  <a:cubicBezTo>
                    <a:pt x="1833" y="31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" name="Google Shape;1000;p31">
              <a:extLst>
                <a:ext uri="{FF2B5EF4-FFF2-40B4-BE49-F238E27FC236}">
                  <a16:creationId xmlns:a16="http://schemas.microsoft.com/office/drawing/2014/main" id="{799C7FB7-ED78-BC43-AB5E-9F8C8CA0A74F}"/>
                </a:ext>
              </a:extLst>
            </p:cNvPr>
            <p:cNvSpPr/>
            <p:nvPr/>
          </p:nvSpPr>
          <p:spPr>
            <a:xfrm>
              <a:off x="2973075" y="2206775"/>
              <a:ext cx="47975" cy="30800"/>
            </a:xfrm>
            <a:custGeom>
              <a:avLst/>
              <a:gdLst/>
              <a:ahLst/>
              <a:cxnLst/>
              <a:rect l="l" t="t" r="r" b="b"/>
              <a:pathLst>
                <a:path w="1919" h="1232" extrusionOk="0">
                  <a:moveTo>
                    <a:pt x="1708" y="0"/>
                  </a:moveTo>
                  <a:cubicBezTo>
                    <a:pt x="1677" y="0"/>
                    <a:pt x="1643" y="8"/>
                    <a:pt x="1616" y="24"/>
                  </a:cubicBezTo>
                  <a:lnTo>
                    <a:pt x="120" y="888"/>
                  </a:lnTo>
                  <a:cubicBezTo>
                    <a:pt x="32" y="939"/>
                    <a:pt x="1" y="1051"/>
                    <a:pt x="52" y="1139"/>
                  </a:cubicBezTo>
                  <a:cubicBezTo>
                    <a:pt x="86" y="1201"/>
                    <a:pt x="147" y="1232"/>
                    <a:pt x="212" y="1232"/>
                  </a:cubicBezTo>
                  <a:cubicBezTo>
                    <a:pt x="242" y="1232"/>
                    <a:pt x="273" y="1224"/>
                    <a:pt x="303" y="1207"/>
                  </a:cubicBezTo>
                  <a:lnTo>
                    <a:pt x="1799" y="344"/>
                  </a:lnTo>
                  <a:cubicBezTo>
                    <a:pt x="1888" y="293"/>
                    <a:pt x="1918" y="181"/>
                    <a:pt x="1868" y="92"/>
                  </a:cubicBezTo>
                  <a:cubicBezTo>
                    <a:pt x="1833" y="35"/>
                    <a:pt x="1772" y="0"/>
                    <a:pt x="1708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" name="Google Shape;1001;p31">
              <a:extLst>
                <a:ext uri="{FF2B5EF4-FFF2-40B4-BE49-F238E27FC236}">
                  <a16:creationId xmlns:a16="http://schemas.microsoft.com/office/drawing/2014/main" id="{A1609ED5-BE8B-C241-94A9-95C2F141C197}"/>
                </a:ext>
              </a:extLst>
            </p:cNvPr>
            <p:cNvSpPr/>
            <p:nvPr/>
          </p:nvSpPr>
          <p:spPr>
            <a:xfrm>
              <a:off x="1541000" y="2967225"/>
              <a:ext cx="25025" cy="100825"/>
            </a:xfrm>
            <a:custGeom>
              <a:avLst/>
              <a:gdLst/>
              <a:ahLst/>
              <a:cxnLst/>
              <a:rect l="l" t="t" r="r" b="b"/>
              <a:pathLst>
                <a:path w="1001" h="4033" extrusionOk="0">
                  <a:moveTo>
                    <a:pt x="1" y="0"/>
                  </a:moveTo>
                  <a:lnTo>
                    <a:pt x="1" y="3455"/>
                  </a:lnTo>
                  <a:lnTo>
                    <a:pt x="1000" y="4033"/>
                  </a:lnTo>
                  <a:lnTo>
                    <a:pt x="1000" y="57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" name="Google Shape;1002;p31">
              <a:extLst>
                <a:ext uri="{FF2B5EF4-FFF2-40B4-BE49-F238E27FC236}">
                  <a16:creationId xmlns:a16="http://schemas.microsoft.com/office/drawing/2014/main" id="{E4C391CF-2DD2-EE40-B91B-B07956608CE3}"/>
                </a:ext>
              </a:extLst>
            </p:cNvPr>
            <p:cNvSpPr/>
            <p:nvPr/>
          </p:nvSpPr>
          <p:spPr>
            <a:xfrm>
              <a:off x="1615900" y="3131475"/>
              <a:ext cx="299275" cy="967475"/>
            </a:xfrm>
            <a:custGeom>
              <a:avLst/>
              <a:gdLst/>
              <a:ahLst/>
              <a:cxnLst/>
              <a:rect l="l" t="t" r="r" b="b"/>
              <a:pathLst>
                <a:path w="11971" h="38699" extrusionOk="0">
                  <a:moveTo>
                    <a:pt x="11678" y="1"/>
                  </a:moveTo>
                  <a:cubicBezTo>
                    <a:pt x="11607" y="1"/>
                    <a:pt x="11526" y="24"/>
                    <a:pt x="11440" y="74"/>
                  </a:cubicBezTo>
                  <a:lnTo>
                    <a:pt x="530" y="6370"/>
                  </a:lnTo>
                  <a:cubicBezTo>
                    <a:pt x="238" y="6540"/>
                    <a:pt x="0" y="6951"/>
                    <a:pt x="0" y="7292"/>
                  </a:cubicBezTo>
                  <a:lnTo>
                    <a:pt x="0" y="38318"/>
                  </a:lnTo>
                  <a:cubicBezTo>
                    <a:pt x="0" y="38560"/>
                    <a:pt x="120" y="38699"/>
                    <a:pt x="295" y="38699"/>
                  </a:cubicBezTo>
                  <a:cubicBezTo>
                    <a:pt x="366" y="38699"/>
                    <a:pt x="446" y="38676"/>
                    <a:pt x="530" y="38628"/>
                  </a:cubicBezTo>
                  <a:lnTo>
                    <a:pt x="11440" y="32328"/>
                  </a:lnTo>
                  <a:cubicBezTo>
                    <a:pt x="11733" y="32158"/>
                    <a:pt x="11971" y="31747"/>
                    <a:pt x="11971" y="31406"/>
                  </a:cubicBezTo>
                  <a:lnTo>
                    <a:pt x="11971" y="380"/>
                  </a:lnTo>
                  <a:cubicBezTo>
                    <a:pt x="11971" y="139"/>
                    <a:pt x="11851" y="1"/>
                    <a:pt x="11678" y="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" name="Google Shape;1003;p31">
              <a:extLst>
                <a:ext uri="{FF2B5EF4-FFF2-40B4-BE49-F238E27FC236}">
                  <a16:creationId xmlns:a16="http://schemas.microsoft.com/office/drawing/2014/main" id="{4E522EBA-8C25-B541-B6B0-9CF9B242C3C8}"/>
                </a:ext>
              </a:extLst>
            </p:cNvPr>
            <p:cNvSpPr/>
            <p:nvPr/>
          </p:nvSpPr>
          <p:spPr>
            <a:xfrm>
              <a:off x="1665775" y="3217750"/>
              <a:ext cx="199525" cy="132550"/>
            </a:xfrm>
            <a:custGeom>
              <a:avLst/>
              <a:gdLst/>
              <a:ahLst/>
              <a:cxnLst/>
              <a:rect l="l" t="t" r="r" b="b"/>
              <a:pathLst>
                <a:path w="7981" h="5302" extrusionOk="0">
                  <a:moveTo>
                    <a:pt x="7698" y="0"/>
                  </a:moveTo>
                  <a:cubicBezTo>
                    <a:pt x="7624" y="0"/>
                    <a:pt x="7539" y="25"/>
                    <a:pt x="7450" y="77"/>
                  </a:cubicBezTo>
                  <a:lnTo>
                    <a:pt x="531" y="4072"/>
                  </a:lnTo>
                  <a:cubicBezTo>
                    <a:pt x="238" y="4242"/>
                    <a:pt x="1" y="4636"/>
                    <a:pt x="1" y="4956"/>
                  </a:cubicBezTo>
                  <a:cubicBezTo>
                    <a:pt x="1" y="5175"/>
                    <a:pt x="115" y="5301"/>
                    <a:pt x="283" y="5301"/>
                  </a:cubicBezTo>
                  <a:cubicBezTo>
                    <a:pt x="357" y="5301"/>
                    <a:pt x="441" y="5276"/>
                    <a:pt x="531" y="5224"/>
                  </a:cubicBezTo>
                  <a:lnTo>
                    <a:pt x="7450" y="1230"/>
                  </a:lnTo>
                  <a:cubicBezTo>
                    <a:pt x="7742" y="1060"/>
                    <a:pt x="7980" y="665"/>
                    <a:pt x="7980" y="346"/>
                  </a:cubicBezTo>
                  <a:cubicBezTo>
                    <a:pt x="7980" y="126"/>
                    <a:pt x="7865" y="0"/>
                    <a:pt x="769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" name="Google Shape;1004;p31">
              <a:extLst>
                <a:ext uri="{FF2B5EF4-FFF2-40B4-BE49-F238E27FC236}">
                  <a16:creationId xmlns:a16="http://schemas.microsoft.com/office/drawing/2014/main" id="{87A8247B-37C8-F647-BA87-8EC5D89A6FF6}"/>
                </a:ext>
              </a:extLst>
            </p:cNvPr>
            <p:cNvSpPr/>
            <p:nvPr/>
          </p:nvSpPr>
          <p:spPr>
            <a:xfrm>
              <a:off x="1665775" y="3373925"/>
              <a:ext cx="24950" cy="36225"/>
            </a:xfrm>
            <a:custGeom>
              <a:avLst/>
              <a:gdLst/>
              <a:ahLst/>
              <a:cxnLst/>
              <a:rect l="l" t="t" r="r" b="b"/>
              <a:pathLst>
                <a:path w="998" h="1449" extrusionOk="0">
                  <a:moveTo>
                    <a:pt x="821" y="1"/>
                  </a:moveTo>
                  <a:cubicBezTo>
                    <a:pt x="778" y="1"/>
                    <a:pt x="729" y="15"/>
                    <a:pt x="677" y="45"/>
                  </a:cubicBezTo>
                  <a:lnTo>
                    <a:pt x="320" y="252"/>
                  </a:lnTo>
                  <a:cubicBezTo>
                    <a:pt x="144" y="354"/>
                    <a:pt x="1" y="599"/>
                    <a:pt x="1" y="803"/>
                  </a:cubicBezTo>
                  <a:lnTo>
                    <a:pt x="1" y="1218"/>
                  </a:lnTo>
                  <a:cubicBezTo>
                    <a:pt x="1" y="1363"/>
                    <a:pt x="73" y="1448"/>
                    <a:pt x="179" y="1448"/>
                  </a:cubicBezTo>
                  <a:cubicBezTo>
                    <a:pt x="221" y="1448"/>
                    <a:pt x="269" y="1434"/>
                    <a:pt x="320" y="1405"/>
                  </a:cubicBezTo>
                  <a:lnTo>
                    <a:pt x="681" y="1198"/>
                  </a:lnTo>
                  <a:cubicBezTo>
                    <a:pt x="854" y="1096"/>
                    <a:pt x="997" y="847"/>
                    <a:pt x="997" y="643"/>
                  </a:cubicBezTo>
                  <a:lnTo>
                    <a:pt x="997" y="228"/>
                  </a:lnTo>
                  <a:cubicBezTo>
                    <a:pt x="997" y="84"/>
                    <a:pt x="926" y="1"/>
                    <a:pt x="82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5" name="Google Shape;1005;p31">
              <a:extLst>
                <a:ext uri="{FF2B5EF4-FFF2-40B4-BE49-F238E27FC236}">
                  <a16:creationId xmlns:a16="http://schemas.microsoft.com/office/drawing/2014/main" id="{313CDC87-DF58-7240-847D-F4FE8334471B}"/>
                </a:ext>
              </a:extLst>
            </p:cNvPr>
            <p:cNvSpPr/>
            <p:nvPr/>
          </p:nvSpPr>
          <p:spPr>
            <a:xfrm>
              <a:off x="1715675" y="3275350"/>
              <a:ext cx="149625" cy="103750"/>
            </a:xfrm>
            <a:custGeom>
              <a:avLst/>
              <a:gdLst/>
              <a:ahLst/>
              <a:cxnLst/>
              <a:rect l="l" t="t" r="r" b="b"/>
              <a:pathLst>
                <a:path w="5985" h="4150" extrusionOk="0">
                  <a:moveTo>
                    <a:pt x="5703" y="1"/>
                  </a:moveTo>
                  <a:cubicBezTo>
                    <a:pt x="5629" y="1"/>
                    <a:pt x="5544" y="25"/>
                    <a:pt x="5454" y="78"/>
                  </a:cubicBezTo>
                  <a:lnTo>
                    <a:pt x="531" y="2920"/>
                  </a:lnTo>
                  <a:cubicBezTo>
                    <a:pt x="238" y="3090"/>
                    <a:pt x="1" y="3484"/>
                    <a:pt x="1" y="3804"/>
                  </a:cubicBezTo>
                  <a:cubicBezTo>
                    <a:pt x="1" y="4024"/>
                    <a:pt x="115" y="4150"/>
                    <a:pt x="282" y="4150"/>
                  </a:cubicBezTo>
                  <a:cubicBezTo>
                    <a:pt x="356" y="4150"/>
                    <a:pt x="441" y="4125"/>
                    <a:pt x="531" y="4073"/>
                  </a:cubicBezTo>
                  <a:lnTo>
                    <a:pt x="5454" y="1231"/>
                  </a:lnTo>
                  <a:cubicBezTo>
                    <a:pt x="5746" y="1061"/>
                    <a:pt x="5984" y="666"/>
                    <a:pt x="5984" y="347"/>
                  </a:cubicBezTo>
                  <a:cubicBezTo>
                    <a:pt x="5984" y="126"/>
                    <a:pt x="5870" y="1"/>
                    <a:pt x="5703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" name="Google Shape;1006;p31">
              <a:extLst>
                <a:ext uri="{FF2B5EF4-FFF2-40B4-BE49-F238E27FC236}">
                  <a16:creationId xmlns:a16="http://schemas.microsoft.com/office/drawing/2014/main" id="{2A1704E1-8002-624F-AA78-57E732F2473A}"/>
                </a:ext>
              </a:extLst>
            </p:cNvPr>
            <p:cNvSpPr/>
            <p:nvPr/>
          </p:nvSpPr>
          <p:spPr>
            <a:xfrm>
              <a:off x="1665775" y="3431550"/>
              <a:ext cx="24950" cy="36225"/>
            </a:xfrm>
            <a:custGeom>
              <a:avLst/>
              <a:gdLst/>
              <a:ahLst/>
              <a:cxnLst/>
              <a:rect l="l" t="t" r="r" b="b"/>
              <a:pathLst>
                <a:path w="998" h="1449" extrusionOk="0">
                  <a:moveTo>
                    <a:pt x="821" y="1"/>
                  </a:moveTo>
                  <a:cubicBezTo>
                    <a:pt x="778" y="1"/>
                    <a:pt x="729" y="15"/>
                    <a:pt x="677" y="45"/>
                  </a:cubicBezTo>
                  <a:lnTo>
                    <a:pt x="320" y="252"/>
                  </a:lnTo>
                  <a:cubicBezTo>
                    <a:pt x="144" y="354"/>
                    <a:pt x="1" y="602"/>
                    <a:pt x="1" y="806"/>
                  </a:cubicBezTo>
                  <a:lnTo>
                    <a:pt x="1" y="1221"/>
                  </a:lnTo>
                  <a:cubicBezTo>
                    <a:pt x="1" y="1366"/>
                    <a:pt x="72" y="1449"/>
                    <a:pt x="177" y="1449"/>
                  </a:cubicBezTo>
                  <a:cubicBezTo>
                    <a:pt x="220" y="1449"/>
                    <a:pt x="268" y="1435"/>
                    <a:pt x="320" y="1405"/>
                  </a:cubicBezTo>
                  <a:lnTo>
                    <a:pt x="681" y="1198"/>
                  </a:lnTo>
                  <a:cubicBezTo>
                    <a:pt x="854" y="1096"/>
                    <a:pt x="997" y="847"/>
                    <a:pt x="997" y="643"/>
                  </a:cubicBezTo>
                  <a:lnTo>
                    <a:pt x="997" y="228"/>
                  </a:lnTo>
                  <a:cubicBezTo>
                    <a:pt x="997" y="84"/>
                    <a:pt x="926" y="1"/>
                    <a:pt x="82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" name="Google Shape;1007;p31">
              <a:extLst>
                <a:ext uri="{FF2B5EF4-FFF2-40B4-BE49-F238E27FC236}">
                  <a16:creationId xmlns:a16="http://schemas.microsoft.com/office/drawing/2014/main" id="{99F14545-A653-E445-8A58-C7CA78820C03}"/>
                </a:ext>
              </a:extLst>
            </p:cNvPr>
            <p:cNvSpPr/>
            <p:nvPr/>
          </p:nvSpPr>
          <p:spPr>
            <a:xfrm>
              <a:off x="1715675" y="3333000"/>
              <a:ext cx="149625" cy="103725"/>
            </a:xfrm>
            <a:custGeom>
              <a:avLst/>
              <a:gdLst/>
              <a:ahLst/>
              <a:cxnLst/>
              <a:rect l="l" t="t" r="r" b="b"/>
              <a:pathLst>
                <a:path w="5985" h="4149" extrusionOk="0">
                  <a:moveTo>
                    <a:pt x="5702" y="0"/>
                  </a:moveTo>
                  <a:cubicBezTo>
                    <a:pt x="5628" y="0"/>
                    <a:pt x="5543" y="25"/>
                    <a:pt x="5454" y="77"/>
                  </a:cubicBezTo>
                  <a:lnTo>
                    <a:pt x="531" y="2920"/>
                  </a:lnTo>
                  <a:cubicBezTo>
                    <a:pt x="238" y="3089"/>
                    <a:pt x="1" y="3483"/>
                    <a:pt x="1" y="3803"/>
                  </a:cubicBezTo>
                  <a:cubicBezTo>
                    <a:pt x="1" y="4023"/>
                    <a:pt x="115" y="4149"/>
                    <a:pt x="282" y="4149"/>
                  </a:cubicBezTo>
                  <a:cubicBezTo>
                    <a:pt x="356" y="4149"/>
                    <a:pt x="441" y="4124"/>
                    <a:pt x="531" y="4072"/>
                  </a:cubicBezTo>
                  <a:lnTo>
                    <a:pt x="5454" y="1230"/>
                  </a:lnTo>
                  <a:cubicBezTo>
                    <a:pt x="5746" y="1060"/>
                    <a:pt x="5984" y="665"/>
                    <a:pt x="5984" y="346"/>
                  </a:cubicBezTo>
                  <a:cubicBezTo>
                    <a:pt x="5984" y="126"/>
                    <a:pt x="5869" y="0"/>
                    <a:pt x="5702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" name="Google Shape;1008;p31">
              <a:extLst>
                <a:ext uri="{FF2B5EF4-FFF2-40B4-BE49-F238E27FC236}">
                  <a16:creationId xmlns:a16="http://schemas.microsoft.com/office/drawing/2014/main" id="{A02A9F65-9984-704D-9219-E88387B91316}"/>
                </a:ext>
              </a:extLst>
            </p:cNvPr>
            <p:cNvSpPr/>
            <p:nvPr/>
          </p:nvSpPr>
          <p:spPr>
            <a:xfrm>
              <a:off x="1665775" y="3489125"/>
              <a:ext cx="24950" cy="36200"/>
            </a:xfrm>
            <a:custGeom>
              <a:avLst/>
              <a:gdLst/>
              <a:ahLst/>
              <a:cxnLst/>
              <a:rect l="l" t="t" r="r" b="b"/>
              <a:pathLst>
                <a:path w="998" h="1448" extrusionOk="0">
                  <a:moveTo>
                    <a:pt x="819" y="0"/>
                  </a:moveTo>
                  <a:cubicBezTo>
                    <a:pt x="777" y="0"/>
                    <a:pt x="728" y="14"/>
                    <a:pt x="677" y="44"/>
                  </a:cubicBezTo>
                  <a:lnTo>
                    <a:pt x="320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0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8" y="1434"/>
                    <a:pt x="320" y="1404"/>
                  </a:cubicBezTo>
                  <a:lnTo>
                    <a:pt x="681" y="1196"/>
                  </a:lnTo>
                  <a:cubicBezTo>
                    <a:pt x="854" y="1094"/>
                    <a:pt x="997" y="846"/>
                    <a:pt x="997" y="645"/>
                  </a:cubicBezTo>
                  <a:lnTo>
                    <a:pt x="997" y="227"/>
                  </a:lnTo>
                  <a:cubicBezTo>
                    <a:pt x="997" y="84"/>
                    <a:pt x="925" y="0"/>
                    <a:pt x="819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9" name="Google Shape;1009;p31">
              <a:extLst>
                <a:ext uri="{FF2B5EF4-FFF2-40B4-BE49-F238E27FC236}">
                  <a16:creationId xmlns:a16="http://schemas.microsoft.com/office/drawing/2014/main" id="{229B6CA2-D9F5-9D4B-9CE3-4256D69FD4C2}"/>
                </a:ext>
              </a:extLst>
            </p:cNvPr>
            <p:cNvSpPr/>
            <p:nvPr/>
          </p:nvSpPr>
          <p:spPr>
            <a:xfrm>
              <a:off x="1715675" y="3390575"/>
              <a:ext cx="149625" cy="103700"/>
            </a:xfrm>
            <a:custGeom>
              <a:avLst/>
              <a:gdLst/>
              <a:ahLst/>
              <a:cxnLst/>
              <a:rect l="l" t="t" r="r" b="b"/>
              <a:pathLst>
                <a:path w="5985" h="4148" extrusionOk="0">
                  <a:moveTo>
                    <a:pt x="5701" y="1"/>
                  </a:moveTo>
                  <a:cubicBezTo>
                    <a:pt x="5627" y="1"/>
                    <a:pt x="5543" y="25"/>
                    <a:pt x="5454" y="76"/>
                  </a:cubicBezTo>
                  <a:lnTo>
                    <a:pt x="531" y="2918"/>
                  </a:lnTo>
                  <a:cubicBezTo>
                    <a:pt x="238" y="3088"/>
                    <a:pt x="1" y="3482"/>
                    <a:pt x="1" y="3802"/>
                  </a:cubicBezTo>
                  <a:cubicBezTo>
                    <a:pt x="1" y="4023"/>
                    <a:pt x="114" y="4148"/>
                    <a:pt x="281" y="4148"/>
                  </a:cubicBezTo>
                  <a:cubicBezTo>
                    <a:pt x="355" y="4148"/>
                    <a:pt x="441" y="4123"/>
                    <a:pt x="531" y="4070"/>
                  </a:cubicBezTo>
                  <a:lnTo>
                    <a:pt x="5454" y="1229"/>
                  </a:lnTo>
                  <a:cubicBezTo>
                    <a:pt x="5746" y="1058"/>
                    <a:pt x="5984" y="664"/>
                    <a:pt x="5984" y="348"/>
                  </a:cubicBezTo>
                  <a:cubicBezTo>
                    <a:pt x="5984" y="126"/>
                    <a:pt x="5869" y="1"/>
                    <a:pt x="5701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" name="Google Shape;1010;p31">
              <a:extLst>
                <a:ext uri="{FF2B5EF4-FFF2-40B4-BE49-F238E27FC236}">
                  <a16:creationId xmlns:a16="http://schemas.microsoft.com/office/drawing/2014/main" id="{B96A6B68-B041-CE43-A533-4B775DA61689}"/>
                </a:ext>
              </a:extLst>
            </p:cNvPr>
            <p:cNvSpPr/>
            <p:nvPr/>
          </p:nvSpPr>
          <p:spPr>
            <a:xfrm>
              <a:off x="1665775" y="3546675"/>
              <a:ext cx="24950" cy="36175"/>
            </a:xfrm>
            <a:custGeom>
              <a:avLst/>
              <a:gdLst/>
              <a:ahLst/>
              <a:cxnLst/>
              <a:rect l="l" t="t" r="r" b="b"/>
              <a:pathLst>
                <a:path w="998" h="1447" extrusionOk="0">
                  <a:moveTo>
                    <a:pt x="819" y="0"/>
                  </a:moveTo>
                  <a:cubicBezTo>
                    <a:pt x="777" y="0"/>
                    <a:pt x="728" y="14"/>
                    <a:pt x="677" y="43"/>
                  </a:cubicBezTo>
                  <a:lnTo>
                    <a:pt x="320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19"/>
                  </a:lnTo>
                  <a:cubicBezTo>
                    <a:pt x="1" y="1364"/>
                    <a:pt x="72" y="1447"/>
                    <a:pt x="177" y="1447"/>
                  </a:cubicBezTo>
                  <a:cubicBezTo>
                    <a:pt x="220" y="1447"/>
                    <a:pt x="268" y="1433"/>
                    <a:pt x="320" y="1403"/>
                  </a:cubicBezTo>
                  <a:lnTo>
                    <a:pt x="681" y="1196"/>
                  </a:lnTo>
                  <a:cubicBezTo>
                    <a:pt x="854" y="1094"/>
                    <a:pt x="997" y="846"/>
                    <a:pt x="997" y="645"/>
                  </a:cubicBezTo>
                  <a:lnTo>
                    <a:pt x="997" y="227"/>
                  </a:lnTo>
                  <a:cubicBezTo>
                    <a:pt x="997" y="84"/>
                    <a:pt x="925" y="0"/>
                    <a:pt x="819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" name="Google Shape;1011;p31">
              <a:extLst>
                <a:ext uri="{FF2B5EF4-FFF2-40B4-BE49-F238E27FC236}">
                  <a16:creationId xmlns:a16="http://schemas.microsoft.com/office/drawing/2014/main" id="{06EF964A-0859-3D46-807A-EDE7CBB4A8D7}"/>
                </a:ext>
              </a:extLst>
            </p:cNvPr>
            <p:cNvSpPr/>
            <p:nvPr/>
          </p:nvSpPr>
          <p:spPr>
            <a:xfrm>
              <a:off x="1715675" y="3448125"/>
              <a:ext cx="149625" cy="103700"/>
            </a:xfrm>
            <a:custGeom>
              <a:avLst/>
              <a:gdLst/>
              <a:ahLst/>
              <a:cxnLst/>
              <a:rect l="l" t="t" r="r" b="b"/>
              <a:pathLst>
                <a:path w="5985" h="4148" extrusionOk="0">
                  <a:moveTo>
                    <a:pt x="5701" y="0"/>
                  </a:moveTo>
                  <a:cubicBezTo>
                    <a:pt x="5627" y="0"/>
                    <a:pt x="5543" y="24"/>
                    <a:pt x="5454" y="75"/>
                  </a:cubicBezTo>
                  <a:lnTo>
                    <a:pt x="531" y="2917"/>
                  </a:lnTo>
                  <a:cubicBezTo>
                    <a:pt x="238" y="3088"/>
                    <a:pt x="1" y="3482"/>
                    <a:pt x="1" y="3802"/>
                  </a:cubicBezTo>
                  <a:cubicBezTo>
                    <a:pt x="1" y="4022"/>
                    <a:pt x="114" y="4148"/>
                    <a:pt x="281" y="4148"/>
                  </a:cubicBezTo>
                  <a:cubicBezTo>
                    <a:pt x="356" y="4148"/>
                    <a:pt x="441" y="4123"/>
                    <a:pt x="531" y="4070"/>
                  </a:cubicBezTo>
                  <a:lnTo>
                    <a:pt x="5454" y="1228"/>
                  </a:lnTo>
                  <a:cubicBezTo>
                    <a:pt x="5746" y="1058"/>
                    <a:pt x="5984" y="664"/>
                    <a:pt x="5984" y="344"/>
                  </a:cubicBezTo>
                  <a:cubicBezTo>
                    <a:pt x="5984" y="125"/>
                    <a:pt x="5869" y="0"/>
                    <a:pt x="5701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" name="Google Shape;1012;p31">
              <a:extLst>
                <a:ext uri="{FF2B5EF4-FFF2-40B4-BE49-F238E27FC236}">
                  <a16:creationId xmlns:a16="http://schemas.microsoft.com/office/drawing/2014/main" id="{A1CD7564-60FE-EC44-BA14-64B97B316B8D}"/>
                </a:ext>
              </a:extLst>
            </p:cNvPr>
            <p:cNvSpPr/>
            <p:nvPr/>
          </p:nvSpPr>
          <p:spPr>
            <a:xfrm>
              <a:off x="1664675" y="3535100"/>
              <a:ext cx="199600" cy="132550"/>
            </a:xfrm>
            <a:custGeom>
              <a:avLst/>
              <a:gdLst/>
              <a:ahLst/>
              <a:cxnLst/>
              <a:rect l="l" t="t" r="r" b="b"/>
              <a:pathLst>
                <a:path w="7984" h="5302" extrusionOk="0">
                  <a:moveTo>
                    <a:pt x="7701" y="1"/>
                  </a:moveTo>
                  <a:cubicBezTo>
                    <a:pt x="7627" y="1"/>
                    <a:pt x="7543" y="26"/>
                    <a:pt x="7453" y="78"/>
                  </a:cubicBezTo>
                  <a:lnTo>
                    <a:pt x="534" y="4073"/>
                  </a:lnTo>
                  <a:cubicBezTo>
                    <a:pt x="241" y="4243"/>
                    <a:pt x="1" y="4637"/>
                    <a:pt x="1" y="4957"/>
                  </a:cubicBezTo>
                  <a:cubicBezTo>
                    <a:pt x="1" y="5176"/>
                    <a:pt x="115" y="5302"/>
                    <a:pt x="284" y="5302"/>
                  </a:cubicBezTo>
                  <a:cubicBezTo>
                    <a:pt x="358" y="5302"/>
                    <a:pt x="444" y="5277"/>
                    <a:pt x="534" y="5225"/>
                  </a:cubicBezTo>
                  <a:lnTo>
                    <a:pt x="7453" y="1230"/>
                  </a:lnTo>
                  <a:cubicBezTo>
                    <a:pt x="7745" y="1060"/>
                    <a:pt x="7983" y="666"/>
                    <a:pt x="7983" y="347"/>
                  </a:cubicBezTo>
                  <a:cubicBezTo>
                    <a:pt x="7983" y="127"/>
                    <a:pt x="7869" y="1"/>
                    <a:pt x="7701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" name="Google Shape;1013;p31">
              <a:extLst>
                <a:ext uri="{FF2B5EF4-FFF2-40B4-BE49-F238E27FC236}">
                  <a16:creationId xmlns:a16="http://schemas.microsoft.com/office/drawing/2014/main" id="{239B7361-B9FD-5E42-9EFE-BF834D0FD725}"/>
                </a:ext>
              </a:extLst>
            </p:cNvPr>
            <p:cNvSpPr/>
            <p:nvPr/>
          </p:nvSpPr>
          <p:spPr>
            <a:xfrm>
              <a:off x="1664675" y="3691300"/>
              <a:ext cx="25025" cy="36200"/>
            </a:xfrm>
            <a:custGeom>
              <a:avLst/>
              <a:gdLst/>
              <a:ahLst/>
              <a:cxnLst/>
              <a:rect l="l" t="t" r="r" b="b"/>
              <a:pathLst>
                <a:path w="1001" h="1448" extrusionOk="0">
                  <a:moveTo>
                    <a:pt x="824" y="0"/>
                  </a:moveTo>
                  <a:cubicBezTo>
                    <a:pt x="781" y="0"/>
                    <a:pt x="732" y="15"/>
                    <a:pt x="680" y="44"/>
                  </a:cubicBezTo>
                  <a:lnTo>
                    <a:pt x="320" y="252"/>
                  </a:lnTo>
                  <a:cubicBezTo>
                    <a:pt x="144" y="354"/>
                    <a:pt x="1" y="599"/>
                    <a:pt x="1" y="803"/>
                  </a:cubicBezTo>
                  <a:lnTo>
                    <a:pt x="1" y="1218"/>
                  </a:lnTo>
                  <a:cubicBezTo>
                    <a:pt x="1" y="1363"/>
                    <a:pt x="73" y="1448"/>
                    <a:pt x="178" y="1448"/>
                  </a:cubicBezTo>
                  <a:cubicBezTo>
                    <a:pt x="221" y="1448"/>
                    <a:pt x="269" y="1434"/>
                    <a:pt x="320" y="1405"/>
                  </a:cubicBezTo>
                  <a:lnTo>
                    <a:pt x="680" y="1197"/>
                  </a:lnTo>
                  <a:cubicBezTo>
                    <a:pt x="858" y="1095"/>
                    <a:pt x="1000" y="847"/>
                    <a:pt x="1000" y="643"/>
                  </a:cubicBezTo>
                  <a:lnTo>
                    <a:pt x="1000" y="228"/>
                  </a:lnTo>
                  <a:cubicBezTo>
                    <a:pt x="1000" y="84"/>
                    <a:pt x="929" y="0"/>
                    <a:pt x="824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" name="Google Shape;1014;p31">
              <a:extLst>
                <a:ext uri="{FF2B5EF4-FFF2-40B4-BE49-F238E27FC236}">
                  <a16:creationId xmlns:a16="http://schemas.microsoft.com/office/drawing/2014/main" id="{1374A548-073F-3C4D-864E-9F1954033252}"/>
                </a:ext>
              </a:extLst>
            </p:cNvPr>
            <p:cNvSpPr/>
            <p:nvPr/>
          </p:nvSpPr>
          <p:spPr>
            <a:xfrm>
              <a:off x="1714550" y="3592725"/>
              <a:ext cx="149725" cy="103750"/>
            </a:xfrm>
            <a:custGeom>
              <a:avLst/>
              <a:gdLst/>
              <a:ahLst/>
              <a:cxnLst/>
              <a:rect l="l" t="t" r="r" b="b"/>
              <a:pathLst>
                <a:path w="5989" h="4150" extrusionOk="0">
                  <a:moveTo>
                    <a:pt x="5708" y="0"/>
                  </a:moveTo>
                  <a:cubicBezTo>
                    <a:pt x="5633" y="0"/>
                    <a:pt x="5548" y="25"/>
                    <a:pt x="5458" y="78"/>
                  </a:cubicBezTo>
                  <a:lnTo>
                    <a:pt x="535" y="2920"/>
                  </a:lnTo>
                  <a:cubicBezTo>
                    <a:pt x="239" y="3090"/>
                    <a:pt x="1" y="3485"/>
                    <a:pt x="1" y="3804"/>
                  </a:cubicBezTo>
                  <a:cubicBezTo>
                    <a:pt x="1" y="4023"/>
                    <a:pt x="115" y="4150"/>
                    <a:pt x="285" y="4150"/>
                  </a:cubicBezTo>
                  <a:cubicBezTo>
                    <a:pt x="359" y="4150"/>
                    <a:pt x="445" y="4125"/>
                    <a:pt x="535" y="4073"/>
                  </a:cubicBezTo>
                  <a:lnTo>
                    <a:pt x="5458" y="1230"/>
                  </a:lnTo>
                  <a:cubicBezTo>
                    <a:pt x="5750" y="1061"/>
                    <a:pt x="5988" y="666"/>
                    <a:pt x="5988" y="347"/>
                  </a:cubicBezTo>
                  <a:cubicBezTo>
                    <a:pt x="5988" y="126"/>
                    <a:pt x="5874" y="0"/>
                    <a:pt x="570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5" name="Google Shape;1015;p31">
              <a:extLst>
                <a:ext uri="{FF2B5EF4-FFF2-40B4-BE49-F238E27FC236}">
                  <a16:creationId xmlns:a16="http://schemas.microsoft.com/office/drawing/2014/main" id="{A2E64EC6-97AC-4C48-AA0D-9C8F96F933F2}"/>
                </a:ext>
              </a:extLst>
            </p:cNvPr>
            <p:cNvSpPr/>
            <p:nvPr/>
          </p:nvSpPr>
          <p:spPr>
            <a:xfrm>
              <a:off x="1664675" y="3748925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4" y="1"/>
                  </a:moveTo>
                  <a:cubicBezTo>
                    <a:pt x="781" y="1"/>
                    <a:pt x="732" y="15"/>
                    <a:pt x="680" y="44"/>
                  </a:cubicBezTo>
                  <a:lnTo>
                    <a:pt x="320" y="252"/>
                  </a:lnTo>
                  <a:cubicBezTo>
                    <a:pt x="144" y="354"/>
                    <a:pt x="1" y="603"/>
                    <a:pt x="1" y="807"/>
                  </a:cubicBezTo>
                  <a:lnTo>
                    <a:pt x="1" y="1221"/>
                  </a:lnTo>
                  <a:cubicBezTo>
                    <a:pt x="1" y="1365"/>
                    <a:pt x="72" y="1449"/>
                    <a:pt x="177" y="1449"/>
                  </a:cubicBezTo>
                  <a:cubicBezTo>
                    <a:pt x="220" y="1449"/>
                    <a:pt x="268" y="1434"/>
                    <a:pt x="320" y="1405"/>
                  </a:cubicBezTo>
                  <a:lnTo>
                    <a:pt x="680" y="1197"/>
                  </a:lnTo>
                  <a:cubicBezTo>
                    <a:pt x="858" y="1095"/>
                    <a:pt x="1000" y="847"/>
                    <a:pt x="1000" y="643"/>
                  </a:cubicBezTo>
                  <a:lnTo>
                    <a:pt x="1000" y="228"/>
                  </a:lnTo>
                  <a:cubicBezTo>
                    <a:pt x="1000" y="84"/>
                    <a:pt x="929" y="1"/>
                    <a:pt x="824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6" name="Google Shape;1016;p31">
              <a:extLst>
                <a:ext uri="{FF2B5EF4-FFF2-40B4-BE49-F238E27FC236}">
                  <a16:creationId xmlns:a16="http://schemas.microsoft.com/office/drawing/2014/main" id="{324B84E0-5389-6E4E-A39C-67AE775868FD}"/>
                </a:ext>
              </a:extLst>
            </p:cNvPr>
            <p:cNvSpPr/>
            <p:nvPr/>
          </p:nvSpPr>
          <p:spPr>
            <a:xfrm>
              <a:off x="1714550" y="3650375"/>
              <a:ext cx="149725" cy="103725"/>
            </a:xfrm>
            <a:custGeom>
              <a:avLst/>
              <a:gdLst/>
              <a:ahLst/>
              <a:cxnLst/>
              <a:rect l="l" t="t" r="r" b="b"/>
              <a:pathLst>
                <a:path w="5989" h="4149" extrusionOk="0">
                  <a:moveTo>
                    <a:pt x="5706" y="0"/>
                  </a:moveTo>
                  <a:cubicBezTo>
                    <a:pt x="5632" y="0"/>
                    <a:pt x="5548" y="25"/>
                    <a:pt x="5458" y="77"/>
                  </a:cubicBezTo>
                  <a:lnTo>
                    <a:pt x="535" y="2919"/>
                  </a:lnTo>
                  <a:cubicBezTo>
                    <a:pt x="239" y="3089"/>
                    <a:pt x="1" y="3484"/>
                    <a:pt x="1" y="3803"/>
                  </a:cubicBezTo>
                  <a:cubicBezTo>
                    <a:pt x="1" y="4022"/>
                    <a:pt x="115" y="4149"/>
                    <a:pt x="285" y="4149"/>
                  </a:cubicBezTo>
                  <a:cubicBezTo>
                    <a:pt x="359" y="4149"/>
                    <a:pt x="445" y="4124"/>
                    <a:pt x="535" y="4072"/>
                  </a:cubicBezTo>
                  <a:lnTo>
                    <a:pt x="5458" y="1229"/>
                  </a:lnTo>
                  <a:cubicBezTo>
                    <a:pt x="5750" y="1060"/>
                    <a:pt x="5988" y="665"/>
                    <a:pt x="5988" y="346"/>
                  </a:cubicBezTo>
                  <a:cubicBezTo>
                    <a:pt x="5988" y="126"/>
                    <a:pt x="5874" y="0"/>
                    <a:pt x="570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7" name="Google Shape;1017;p31">
              <a:extLst>
                <a:ext uri="{FF2B5EF4-FFF2-40B4-BE49-F238E27FC236}">
                  <a16:creationId xmlns:a16="http://schemas.microsoft.com/office/drawing/2014/main" id="{DE119D60-7263-CF47-9D0D-70682247A329}"/>
                </a:ext>
              </a:extLst>
            </p:cNvPr>
            <p:cNvSpPr/>
            <p:nvPr/>
          </p:nvSpPr>
          <p:spPr>
            <a:xfrm>
              <a:off x="1664675" y="3806475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3" y="1"/>
                  </a:moveTo>
                  <a:cubicBezTo>
                    <a:pt x="780" y="1"/>
                    <a:pt x="732" y="15"/>
                    <a:pt x="680" y="44"/>
                  </a:cubicBezTo>
                  <a:lnTo>
                    <a:pt x="320" y="251"/>
                  </a:lnTo>
                  <a:cubicBezTo>
                    <a:pt x="144" y="353"/>
                    <a:pt x="1" y="602"/>
                    <a:pt x="1" y="806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8" y="1434"/>
                    <a:pt x="320" y="1404"/>
                  </a:cubicBezTo>
                  <a:lnTo>
                    <a:pt x="680" y="1197"/>
                  </a:lnTo>
                  <a:cubicBezTo>
                    <a:pt x="858" y="1095"/>
                    <a:pt x="1000" y="847"/>
                    <a:pt x="1000" y="646"/>
                  </a:cubicBezTo>
                  <a:lnTo>
                    <a:pt x="1000" y="228"/>
                  </a:lnTo>
                  <a:cubicBezTo>
                    <a:pt x="1000" y="85"/>
                    <a:pt x="928" y="1"/>
                    <a:pt x="823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8" name="Google Shape;1018;p31">
              <a:extLst>
                <a:ext uri="{FF2B5EF4-FFF2-40B4-BE49-F238E27FC236}">
                  <a16:creationId xmlns:a16="http://schemas.microsoft.com/office/drawing/2014/main" id="{6B1AFF0D-7450-ED48-91C4-6D6FD89360AE}"/>
                </a:ext>
              </a:extLst>
            </p:cNvPr>
            <p:cNvSpPr/>
            <p:nvPr/>
          </p:nvSpPr>
          <p:spPr>
            <a:xfrm>
              <a:off x="1714550" y="3707950"/>
              <a:ext cx="149725" cy="103700"/>
            </a:xfrm>
            <a:custGeom>
              <a:avLst/>
              <a:gdLst/>
              <a:ahLst/>
              <a:cxnLst/>
              <a:rect l="l" t="t" r="r" b="b"/>
              <a:pathLst>
                <a:path w="5989" h="4148" extrusionOk="0">
                  <a:moveTo>
                    <a:pt x="5706" y="0"/>
                  </a:moveTo>
                  <a:cubicBezTo>
                    <a:pt x="5632" y="0"/>
                    <a:pt x="5547" y="25"/>
                    <a:pt x="5458" y="76"/>
                  </a:cubicBezTo>
                  <a:lnTo>
                    <a:pt x="535" y="2918"/>
                  </a:lnTo>
                  <a:cubicBezTo>
                    <a:pt x="239" y="3088"/>
                    <a:pt x="1" y="3486"/>
                    <a:pt x="1" y="3802"/>
                  </a:cubicBezTo>
                  <a:cubicBezTo>
                    <a:pt x="1" y="4023"/>
                    <a:pt x="115" y="4148"/>
                    <a:pt x="283" y="4148"/>
                  </a:cubicBezTo>
                  <a:cubicBezTo>
                    <a:pt x="358" y="4148"/>
                    <a:pt x="444" y="4123"/>
                    <a:pt x="535" y="4070"/>
                  </a:cubicBezTo>
                  <a:lnTo>
                    <a:pt x="5458" y="1228"/>
                  </a:lnTo>
                  <a:cubicBezTo>
                    <a:pt x="5750" y="1058"/>
                    <a:pt x="5988" y="663"/>
                    <a:pt x="5988" y="348"/>
                  </a:cubicBezTo>
                  <a:cubicBezTo>
                    <a:pt x="5988" y="126"/>
                    <a:pt x="5873" y="0"/>
                    <a:pt x="570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" name="Google Shape;1019;p31">
              <a:extLst>
                <a:ext uri="{FF2B5EF4-FFF2-40B4-BE49-F238E27FC236}">
                  <a16:creationId xmlns:a16="http://schemas.microsoft.com/office/drawing/2014/main" id="{AC405A19-D28B-BF42-A9A0-14AD430DE105}"/>
                </a:ext>
              </a:extLst>
            </p:cNvPr>
            <p:cNvSpPr/>
            <p:nvPr/>
          </p:nvSpPr>
          <p:spPr>
            <a:xfrm>
              <a:off x="1664675" y="3864025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3" y="1"/>
                  </a:moveTo>
                  <a:cubicBezTo>
                    <a:pt x="780" y="1"/>
                    <a:pt x="732" y="15"/>
                    <a:pt x="680" y="44"/>
                  </a:cubicBezTo>
                  <a:lnTo>
                    <a:pt x="320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8" y="1434"/>
                    <a:pt x="320" y="1404"/>
                  </a:cubicBezTo>
                  <a:lnTo>
                    <a:pt x="680" y="1197"/>
                  </a:lnTo>
                  <a:cubicBezTo>
                    <a:pt x="858" y="1095"/>
                    <a:pt x="1000" y="846"/>
                    <a:pt x="1000" y="646"/>
                  </a:cubicBezTo>
                  <a:lnTo>
                    <a:pt x="1000" y="228"/>
                  </a:lnTo>
                  <a:cubicBezTo>
                    <a:pt x="1000" y="85"/>
                    <a:pt x="928" y="1"/>
                    <a:pt x="823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" name="Google Shape;1020;p31">
              <a:extLst>
                <a:ext uri="{FF2B5EF4-FFF2-40B4-BE49-F238E27FC236}">
                  <a16:creationId xmlns:a16="http://schemas.microsoft.com/office/drawing/2014/main" id="{5917C102-6A85-9B4D-B22D-D16D4B7161AC}"/>
                </a:ext>
              </a:extLst>
            </p:cNvPr>
            <p:cNvSpPr/>
            <p:nvPr/>
          </p:nvSpPr>
          <p:spPr>
            <a:xfrm>
              <a:off x="1714550" y="3765475"/>
              <a:ext cx="149725" cy="103725"/>
            </a:xfrm>
            <a:custGeom>
              <a:avLst/>
              <a:gdLst/>
              <a:ahLst/>
              <a:cxnLst/>
              <a:rect l="l" t="t" r="r" b="b"/>
              <a:pathLst>
                <a:path w="5989" h="4149" extrusionOk="0">
                  <a:moveTo>
                    <a:pt x="5705" y="1"/>
                  </a:moveTo>
                  <a:cubicBezTo>
                    <a:pt x="5631" y="1"/>
                    <a:pt x="5547" y="25"/>
                    <a:pt x="5458" y="76"/>
                  </a:cubicBezTo>
                  <a:lnTo>
                    <a:pt x="535" y="2919"/>
                  </a:lnTo>
                  <a:cubicBezTo>
                    <a:pt x="239" y="3088"/>
                    <a:pt x="1" y="3483"/>
                    <a:pt x="1" y="3802"/>
                  </a:cubicBezTo>
                  <a:cubicBezTo>
                    <a:pt x="1" y="4023"/>
                    <a:pt x="115" y="4149"/>
                    <a:pt x="283" y="4149"/>
                  </a:cubicBezTo>
                  <a:cubicBezTo>
                    <a:pt x="358" y="4149"/>
                    <a:pt x="444" y="4124"/>
                    <a:pt x="535" y="4071"/>
                  </a:cubicBezTo>
                  <a:lnTo>
                    <a:pt x="5458" y="1229"/>
                  </a:lnTo>
                  <a:cubicBezTo>
                    <a:pt x="5750" y="1059"/>
                    <a:pt x="5988" y="664"/>
                    <a:pt x="5988" y="349"/>
                  </a:cubicBezTo>
                  <a:cubicBezTo>
                    <a:pt x="5988" y="126"/>
                    <a:pt x="5873" y="1"/>
                    <a:pt x="5705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" name="Google Shape;1021;p31">
              <a:extLst>
                <a:ext uri="{FF2B5EF4-FFF2-40B4-BE49-F238E27FC236}">
                  <a16:creationId xmlns:a16="http://schemas.microsoft.com/office/drawing/2014/main" id="{A5BFD1BD-DBE0-7C41-AFA6-5D80C14CB27B}"/>
                </a:ext>
              </a:extLst>
            </p:cNvPr>
            <p:cNvSpPr/>
            <p:nvPr/>
          </p:nvSpPr>
          <p:spPr>
            <a:xfrm>
              <a:off x="2563650" y="2800275"/>
              <a:ext cx="374175" cy="249200"/>
            </a:xfrm>
            <a:custGeom>
              <a:avLst/>
              <a:gdLst/>
              <a:ahLst/>
              <a:cxnLst/>
              <a:rect l="l" t="t" r="r" b="b"/>
              <a:pathLst>
                <a:path w="14967" h="9968" extrusionOk="0">
                  <a:moveTo>
                    <a:pt x="14672" y="0"/>
                  </a:moveTo>
                  <a:cubicBezTo>
                    <a:pt x="14600" y="0"/>
                    <a:pt x="14519" y="24"/>
                    <a:pt x="14433" y="73"/>
                  </a:cubicBezTo>
                  <a:lnTo>
                    <a:pt x="531" y="8100"/>
                  </a:lnTo>
                  <a:cubicBezTo>
                    <a:pt x="239" y="8269"/>
                    <a:pt x="1" y="8681"/>
                    <a:pt x="1" y="9021"/>
                  </a:cubicBezTo>
                  <a:lnTo>
                    <a:pt x="1" y="9589"/>
                  </a:lnTo>
                  <a:cubicBezTo>
                    <a:pt x="1" y="9830"/>
                    <a:pt x="120" y="9968"/>
                    <a:pt x="294" y="9968"/>
                  </a:cubicBezTo>
                  <a:cubicBezTo>
                    <a:pt x="365" y="9968"/>
                    <a:pt x="446" y="9944"/>
                    <a:pt x="531" y="9895"/>
                  </a:cubicBezTo>
                  <a:lnTo>
                    <a:pt x="14433" y="1803"/>
                  </a:lnTo>
                  <a:cubicBezTo>
                    <a:pt x="14729" y="1633"/>
                    <a:pt x="14967" y="1219"/>
                    <a:pt x="14967" y="878"/>
                  </a:cubicBezTo>
                  <a:lnTo>
                    <a:pt x="14967" y="379"/>
                  </a:lnTo>
                  <a:cubicBezTo>
                    <a:pt x="14967" y="140"/>
                    <a:pt x="14847" y="0"/>
                    <a:pt x="14672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" name="Google Shape;1022;p31">
              <a:extLst>
                <a:ext uri="{FF2B5EF4-FFF2-40B4-BE49-F238E27FC236}">
                  <a16:creationId xmlns:a16="http://schemas.microsoft.com/office/drawing/2014/main" id="{88CB7F6E-7943-AE40-A4EF-AEB7976D1F92}"/>
                </a:ext>
              </a:extLst>
            </p:cNvPr>
            <p:cNvSpPr/>
            <p:nvPr/>
          </p:nvSpPr>
          <p:spPr>
            <a:xfrm>
              <a:off x="2563650" y="2857775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0"/>
                  </a:moveTo>
                  <a:cubicBezTo>
                    <a:pt x="16605" y="0"/>
                    <a:pt x="16519" y="25"/>
                    <a:pt x="16429" y="78"/>
                  </a:cubicBezTo>
                  <a:lnTo>
                    <a:pt x="531" y="9254"/>
                  </a:lnTo>
                  <a:cubicBezTo>
                    <a:pt x="239" y="9424"/>
                    <a:pt x="1" y="9818"/>
                    <a:pt x="1" y="10138"/>
                  </a:cubicBezTo>
                  <a:cubicBezTo>
                    <a:pt x="1" y="10359"/>
                    <a:pt x="115" y="10484"/>
                    <a:pt x="282" y="10484"/>
                  </a:cubicBezTo>
                  <a:cubicBezTo>
                    <a:pt x="356" y="10484"/>
                    <a:pt x="441" y="10459"/>
                    <a:pt x="531" y="10406"/>
                  </a:cubicBezTo>
                  <a:lnTo>
                    <a:pt x="16429" y="1230"/>
                  </a:lnTo>
                  <a:cubicBezTo>
                    <a:pt x="16721" y="1061"/>
                    <a:pt x="16960" y="662"/>
                    <a:pt x="16960" y="347"/>
                  </a:cubicBezTo>
                  <a:cubicBezTo>
                    <a:pt x="16960" y="126"/>
                    <a:pt x="16846" y="0"/>
                    <a:pt x="16679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" name="Google Shape;1023;p31">
              <a:extLst>
                <a:ext uri="{FF2B5EF4-FFF2-40B4-BE49-F238E27FC236}">
                  <a16:creationId xmlns:a16="http://schemas.microsoft.com/office/drawing/2014/main" id="{5C8CE2ED-49D4-994C-A560-E3035B21B202}"/>
                </a:ext>
              </a:extLst>
            </p:cNvPr>
            <p:cNvSpPr/>
            <p:nvPr/>
          </p:nvSpPr>
          <p:spPr>
            <a:xfrm>
              <a:off x="2563650" y="2915300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9" y="1"/>
                  </a:moveTo>
                  <a:cubicBezTo>
                    <a:pt x="16604" y="1"/>
                    <a:pt x="16519" y="26"/>
                    <a:pt x="16429" y="78"/>
                  </a:cubicBezTo>
                  <a:lnTo>
                    <a:pt x="531" y="9258"/>
                  </a:lnTo>
                  <a:cubicBezTo>
                    <a:pt x="239" y="9425"/>
                    <a:pt x="1" y="9822"/>
                    <a:pt x="1" y="10139"/>
                  </a:cubicBezTo>
                  <a:cubicBezTo>
                    <a:pt x="1" y="10359"/>
                    <a:pt x="115" y="10484"/>
                    <a:pt x="282" y="10484"/>
                  </a:cubicBezTo>
                  <a:cubicBezTo>
                    <a:pt x="356" y="10484"/>
                    <a:pt x="441" y="10460"/>
                    <a:pt x="531" y="10407"/>
                  </a:cubicBezTo>
                  <a:lnTo>
                    <a:pt x="16429" y="1231"/>
                  </a:lnTo>
                  <a:cubicBezTo>
                    <a:pt x="16721" y="1061"/>
                    <a:pt x="16960" y="666"/>
                    <a:pt x="16960" y="347"/>
                  </a:cubicBezTo>
                  <a:cubicBezTo>
                    <a:pt x="16960" y="126"/>
                    <a:pt x="16846" y="1"/>
                    <a:pt x="16679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" name="Google Shape;1024;p31">
              <a:extLst>
                <a:ext uri="{FF2B5EF4-FFF2-40B4-BE49-F238E27FC236}">
                  <a16:creationId xmlns:a16="http://schemas.microsoft.com/office/drawing/2014/main" id="{A453FD02-53DA-E243-B238-418DE91EE36B}"/>
                </a:ext>
              </a:extLst>
            </p:cNvPr>
            <p:cNvSpPr/>
            <p:nvPr/>
          </p:nvSpPr>
          <p:spPr>
            <a:xfrm>
              <a:off x="2563650" y="2972875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7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6"/>
                  </a:lnTo>
                  <a:cubicBezTo>
                    <a:pt x="239" y="9427"/>
                    <a:pt x="1" y="9821"/>
                    <a:pt x="1" y="10137"/>
                  </a:cubicBezTo>
                  <a:cubicBezTo>
                    <a:pt x="1" y="10359"/>
                    <a:pt x="116" y="10484"/>
                    <a:pt x="284" y="10484"/>
                  </a:cubicBezTo>
                  <a:cubicBezTo>
                    <a:pt x="358" y="10484"/>
                    <a:pt x="442" y="10460"/>
                    <a:pt x="531" y="10409"/>
                  </a:cubicBezTo>
                  <a:lnTo>
                    <a:pt x="16429" y="1230"/>
                  </a:lnTo>
                  <a:cubicBezTo>
                    <a:pt x="16721" y="1059"/>
                    <a:pt x="16960" y="665"/>
                    <a:pt x="16960" y="345"/>
                  </a:cubicBezTo>
                  <a:cubicBezTo>
                    <a:pt x="16960" y="126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" name="Google Shape;1025;p31">
              <a:extLst>
                <a:ext uri="{FF2B5EF4-FFF2-40B4-BE49-F238E27FC236}">
                  <a16:creationId xmlns:a16="http://schemas.microsoft.com/office/drawing/2014/main" id="{8C412CC1-30FD-5E44-BDE5-827C6C824D48}"/>
                </a:ext>
              </a:extLst>
            </p:cNvPr>
            <p:cNvSpPr/>
            <p:nvPr/>
          </p:nvSpPr>
          <p:spPr>
            <a:xfrm>
              <a:off x="2563650" y="3030450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6" y="1"/>
                  </a:moveTo>
                  <a:cubicBezTo>
                    <a:pt x="16603" y="1"/>
                    <a:pt x="16518" y="25"/>
                    <a:pt x="16429" y="76"/>
                  </a:cubicBezTo>
                  <a:lnTo>
                    <a:pt x="531" y="9255"/>
                  </a:lnTo>
                  <a:cubicBezTo>
                    <a:pt x="239" y="9425"/>
                    <a:pt x="1" y="9820"/>
                    <a:pt x="1" y="10139"/>
                  </a:cubicBezTo>
                  <a:cubicBezTo>
                    <a:pt x="1" y="10359"/>
                    <a:pt x="115" y="10485"/>
                    <a:pt x="283" y="10485"/>
                  </a:cubicBezTo>
                  <a:cubicBezTo>
                    <a:pt x="357" y="10485"/>
                    <a:pt x="442" y="10460"/>
                    <a:pt x="531" y="10408"/>
                  </a:cubicBezTo>
                  <a:lnTo>
                    <a:pt x="16429" y="1229"/>
                  </a:lnTo>
                  <a:cubicBezTo>
                    <a:pt x="16721" y="1058"/>
                    <a:pt x="16960" y="664"/>
                    <a:pt x="16960" y="347"/>
                  </a:cubicBezTo>
                  <a:cubicBezTo>
                    <a:pt x="16960" y="126"/>
                    <a:pt x="16845" y="1"/>
                    <a:pt x="16676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" name="Google Shape;1026;p31">
              <a:extLst>
                <a:ext uri="{FF2B5EF4-FFF2-40B4-BE49-F238E27FC236}">
                  <a16:creationId xmlns:a16="http://schemas.microsoft.com/office/drawing/2014/main" id="{99F33E80-458A-644D-A931-CADDDCCB2A68}"/>
                </a:ext>
              </a:extLst>
            </p:cNvPr>
            <p:cNvSpPr/>
            <p:nvPr/>
          </p:nvSpPr>
          <p:spPr>
            <a:xfrm>
              <a:off x="2563650" y="3088025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1"/>
                  </a:moveTo>
                  <a:cubicBezTo>
                    <a:pt x="16604" y="1"/>
                    <a:pt x="16519" y="25"/>
                    <a:pt x="16429" y="78"/>
                  </a:cubicBezTo>
                  <a:lnTo>
                    <a:pt x="531" y="9254"/>
                  </a:lnTo>
                  <a:cubicBezTo>
                    <a:pt x="239" y="9424"/>
                    <a:pt x="1" y="9819"/>
                    <a:pt x="1" y="10138"/>
                  </a:cubicBezTo>
                  <a:cubicBezTo>
                    <a:pt x="1" y="10359"/>
                    <a:pt x="115" y="10484"/>
                    <a:pt x="281" y="10484"/>
                  </a:cubicBezTo>
                  <a:cubicBezTo>
                    <a:pt x="356" y="10484"/>
                    <a:pt x="441" y="10459"/>
                    <a:pt x="531" y="10406"/>
                  </a:cubicBezTo>
                  <a:lnTo>
                    <a:pt x="16429" y="1231"/>
                  </a:lnTo>
                  <a:cubicBezTo>
                    <a:pt x="16721" y="1060"/>
                    <a:pt x="16960" y="663"/>
                    <a:pt x="16960" y="346"/>
                  </a:cubicBezTo>
                  <a:cubicBezTo>
                    <a:pt x="16960" y="126"/>
                    <a:pt x="16846" y="1"/>
                    <a:pt x="16679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" name="Google Shape;1027;p31">
              <a:extLst>
                <a:ext uri="{FF2B5EF4-FFF2-40B4-BE49-F238E27FC236}">
                  <a16:creationId xmlns:a16="http://schemas.microsoft.com/office/drawing/2014/main" id="{A70D111C-F1F3-3A43-95EE-B081BA80F776}"/>
                </a:ext>
              </a:extLst>
            </p:cNvPr>
            <p:cNvSpPr/>
            <p:nvPr/>
          </p:nvSpPr>
          <p:spPr>
            <a:xfrm>
              <a:off x="2563650" y="3145600"/>
              <a:ext cx="424000" cy="262075"/>
            </a:xfrm>
            <a:custGeom>
              <a:avLst/>
              <a:gdLst/>
              <a:ahLst/>
              <a:cxnLst/>
              <a:rect l="l" t="t" r="r" b="b"/>
              <a:pathLst>
                <a:path w="16960" h="10483" extrusionOk="0">
                  <a:moveTo>
                    <a:pt x="16677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6"/>
                  </a:lnTo>
                  <a:cubicBezTo>
                    <a:pt x="239" y="9423"/>
                    <a:pt x="1" y="9821"/>
                    <a:pt x="1" y="10136"/>
                  </a:cubicBezTo>
                  <a:cubicBezTo>
                    <a:pt x="1" y="10358"/>
                    <a:pt x="115" y="10483"/>
                    <a:pt x="281" y="10483"/>
                  </a:cubicBezTo>
                  <a:cubicBezTo>
                    <a:pt x="356" y="10483"/>
                    <a:pt x="441" y="10458"/>
                    <a:pt x="531" y="10405"/>
                  </a:cubicBezTo>
                  <a:lnTo>
                    <a:pt x="16429" y="1229"/>
                  </a:lnTo>
                  <a:cubicBezTo>
                    <a:pt x="16721" y="1059"/>
                    <a:pt x="16960" y="665"/>
                    <a:pt x="16960" y="345"/>
                  </a:cubicBezTo>
                  <a:cubicBezTo>
                    <a:pt x="16960" y="126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" name="Google Shape;1028;p31">
              <a:extLst>
                <a:ext uri="{FF2B5EF4-FFF2-40B4-BE49-F238E27FC236}">
                  <a16:creationId xmlns:a16="http://schemas.microsoft.com/office/drawing/2014/main" id="{EA9CBC54-0FF1-F240-A77C-6614756DB9DD}"/>
                </a:ext>
              </a:extLst>
            </p:cNvPr>
            <p:cNvSpPr/>
            <p:nvPr/>
          </p:nvSpPr>
          <p:spPr>
            <a:xfrm>
              <a:off x="2563650" y="3203125"/>
              <a:ext cx="424000" cy="262175"/>
            </a:xfrm>
            <a:custGeom>
              <a:avLst/>
              <a:gdLst/>
              <a:ahLst/>
              <a:cxnLst/>
              <a:rect l="l" t="t" r="r" b="b"/>
              <a:pathLst>
                <a:path w="16960" h="10487" extrusionOk="0">
                  <a:moveTo>
                    <a:pt x="16678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7"/>
                  </a:lnTo>
                  <a:cubicBezTo>
                    <a:pt x="239" y="9427"/>
                    <a:pt x="1" y="9821"/>
                    <a:pt x="1" y="10141"/>
                  </a:cubicBezTo>
                  <a:cubicBezTo>
                    <a:pt x="1" y="10360"/>
                    <a:pt x="115" y="10486"/>
                    <a:pt x="283" y="10486"/>
                  </a:cubicBezTo>
                  <a:cubicBezTo>
                    <a:pt x="357" y="10486"/>
                    <a:pt x="441" y="10461"/>
                    <a:pt x="531" y="10409"/>
                  </a:cubicBezTo>
                  <a:lnTo>
                    <a:pt x="16429" y="1230"/>
                  </a:lnTo>
                  <a:cubicBezTo>
                    <a:pt x="16721" y="1060"/>
                    <a:pt x="16960" y="666"/>
                    <a:pt x="16960" y="346"/>
                  </a:cubicBezTo>
                  <a:cubicBezTo>
                    <a:pt x="16960" y="126"/>
                    <a:pt x="16845" y="0"/>
                    <a:pt x="16678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" name="Google Shape;1029;p31">
              <a:extLst>
                <a:ext uri="{FF2B5EF4-FFF2-40B4-BE49-F238E27FC236}">
                  <a16:creationId xmlns:a16="http://schemas.microsoft.com/office/drawing/2014/main" id="{FBBD49D5-3C17-1E4F-A06C-B7B1D10231A8}"/>
                </a:ext>
              </a:extLst>
            </p:cNvPr>
            <p:cNvSpPr/>
            <p:nvPr/>
          </p:nvSpPr>
          <p:spPr>
            <a:xfrm>
              <a:off x="2563650" y="3260725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1"/>
                  </a:moveTo>
                  <a:cubicBezTo>
                    <a:pt x="16605" y="1"/>
                    <a:pt x="16519" y="26"/>
                    <a:pt x="16429" y="78"/>
                  </a:cubicBezTo>
                  <a:lnTo>
                    <a:pt x="531" y="9255"/>
                  </a:lnTo>
                  <a:cubicBezTo>
                    <a:pt x="239" y="9424"/>
                    <a:pt x="1" y="9819"/>
                    <a:pt x="1" y="10138"/>
                  </a:cubicBezTo>
                  <a:cubicBezTo>
                    <a:pt x="1" y="10357"/>
                    <a:pt x="115" y="10483"/>
                    <a:pt x="283" y="10483"/>
                  </a:cubicBezTo>
                  <a:cubicBezTo>
                    <a:pt x="357" y="10483"/>
                    <a:pt x="442" y="10459"/>
                    <a:pt x="531" y="10407"/>
                  </a:cubicBezTo>
                  <a:lnTo>
                    <a:pt x="16429" y="1227"/>
                  </a:lnTo>
                  <a:cubicBezTo>
                    <a:pt x="16721" y="1061"/>
                    <a:pt x="16960" y="663"/>
                    <a:pt x="16960" y="347"/>
                  </a:cubicBezTo>
                  <a:cubicBezTo>
                    <a:pt x="16960" y="126"/>
                    <a:pt x="16846" y="1"/>
                    <a:pt x="16679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0" name="Google Shape;1030;p31">
              <a:extLst>
                <a:ext uri="{FF2B5EF4-FFF2-40B4-BE49-F238E27FC236}">
                  <a16:creationId xmlns:a16="http://schemas.microsoft.com/office/drawing/2014/main" id="{6029D1C2-E3A4-7A42-BD19-E66E8376CFDA}"/>
                </a:ext>
              </a:extLst>
            </p:cNvPr>
            <p:cNvSpPr/>
            <p:nvPr/>
          </p:nvSpPr>
          <p:spPr>
            <a:xfrm>
              <a:off x="1965050" y="3045050"/>
              <a:ext cx="548750" cy="852325"/>
            </a:xfrm>
            <a:custGeom>
              <a:avLst/>
              <a:gdLst/>
              <a:ahLst/>
              <a:cxnLst/>
              <a:rect l="l" t="t" r="r" b="b"/>
              <a:pathLst>
                <a:path w="21950" h="34093" extrusionOk="0">
                  <a:moveTo>
                    <a:pt x="21655" y="1"/>
                  </a:moveTo>
                  <a:cubicBezTo>
                    <a:pt x="21584" y="1"/>
                    <a:pt x="21504" y="24"/>
                    <a:pt x="21419" y="74"/>
                  </a:cubicBezTo>
                  <a:lnTo>
                    <a:pt x="534" y="12132"/>
                  </a:lnTo>
                  <a:cubicBezTo>
                    <a:pt x="238" y="12302"/>
                    <a:pt x="1" y="12713"/>
                    <a:pt x="1" y="13054"/>
                  </a:cubicBezTo>
                  <a:lnTo>
                    <a:pt x="1" y="33711"/>
                  </a:lnTo>
                  <a:cubicBezTo>
                    <a:pt x="1" y="33952"/>
                    <a:pt x="121" y="34093"/>
                    <a:pt x="296" y="34093"/>
                  </a:cubicBezTo>
                  <a:cubicBezTo>
                    <a:pt x="368" y="34093"/>
                    <a:pt x="449" y="34070"/>
                    <a:pt x="534" y="34020"/>
                  </a:cubicBezTo>
                  <a:lnTo>
                    <a:pt x="21419" y="21961"/>
                  </a:lnTo>
                  <a:cubicBezTo>
                    <a:pt x="21712" y="21791"/>
                    <a:pt x="21950" y="21380"/>
                    <a:pt x="21950" y="21039"/>
                  </a:cubicBezTo>
                  <a:lnTo>
                    <a:pt x="21950" y="383"/>
                  </a:lnTo>
                  <a:cubicBezTo>
                    <a:pt x="21950" y="141"/>
                    <a:pt x="21830" y="1"/>
                    <a:pt x="21655" y="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1" name="Google Shape;1031;p31">
              <a:extLst>
                <a:ext uri="{FF2B5EF4-FFF2-40B4-BE49-F238E27FC236}">
                  <a16:creationId xmlns:a16="http://schemas.microsoft.com/office/drawing/2014/main" id="{AE7930DE-1663-6E44-B42B-C4B9B075462B}"/>
                </a:ext>
              </a:extLst>
            </p:cNvPr>
            <p:cNvSpPr/>
            <p:nvPr/>
          </p:nvSpPr>
          <p:spPr>
            <a:xfrm>
              <a:off x="1965050" y="3339850"/>
              <a:ext cx="548750" cy="557525"/>
            </a:xfrm>
            <a:custGeom>
              <a:avLst/>
              <a:gdLst/>
              <a:ahLst/>
              <a:cxnLst/>
              <a:rect l="l" t="t" r="r" b="b"/>
              <a:pathLst>
                <a:path w="21950" h="22301" extrusionOk="0">
                  <a:moveTo>
                    <a:pt x="16122" y="0"/>
                  </a:moveTo>
                  <a:lnTo>
                    <a:pt x="12634" y="6178"/>
                  </a:lnTo>
                  <a:lnTo>
                    <a:pt x="15085" y="9357"/>
                  </a:lnTo>
                  <a:lnTo>
                    <a:pt x="15085" y="9357"/>
                  </a:lnTo>
                  <a:lnTo>
                    <a:pt x="6984" y="2373"/>
                  </a:lnTo>
                  <a:lnTo>
                    <a:pt x="1" y="17493"/>
                  </a:lnTo>
                  <a:lnTo>
                    <a:pt x="1" y="21919"/>
                  </a:lnTo>
                  <a:cubicBezTo>
                    <a:pt x="1" y="22160"/>
                    <a:pt x="121" y="22301"/>
                    <a:pt x="296" y="22301"/>
                  </a:cubicBezTo>
                  <a:cubicBezTo>
                    <a:pt x="368" y="22301"/>
                    <a:pt x="449" y="22278"/>
                    <a:pt x="534" y="22228"/>
                  </a:cubicBezTo>
                  <a:lnTo>
                    <a:pt x="21419" y="10169"/>
                  </a:lnTo>
                  <a:cubicBezTo>
                    <a:pt x="21712" y="9999"/>
                    <a:pt x="21950" y="9588"/>
                    <a:pt x="21950" y="9247"/>
                  </a:cubicBezTo>
                  <a:lnTo>
                    <a:pt x="21950" y="5328"/>
                  </a:lnTo>
                  <a:lnTo>
                    <a:pt x="16122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2" name="Google Shape;1032;p31">
              <a:extLst>
                <a:ext uri="{FF2B5EF4-FFF2-40B4-BE49-F238E27FC236}">
                  <a16:creationId xmlns:a16="http://schemas.microsoft.com/office/drawing/2014/main" id="{D40E1481-FF7A-B44F-AEA6-4F1E19A3A3D8}"/>
                </a:ext>
              </a:extLst>
            </p:cNvPr>
            <p:cNvSpPr/>
            <p:nvPr/>
          </p:nvSpPr>
          <p:spPr>
            <a:xfrm>
              <a:off x="2349725" y="3175600"/>
              <a:ext cx="78650" cy="101625"/>
            </a:xfrm>
            <a:custGeom>
              <a:avLst/>
              <a:gdLst/>
              <a:ahLst/>
              <a:cxnLst/>
              <a:rect l="l" t="t" r="r" b="b"/>
              <a:pathLst>
                <a:path w="3146" h="4065" extrusionOk="0">
                  <a:moveTo>
                    <a:pt x="2277" y="1"/>
                  </a:moveTo>
                  <a:cubicBezTo>
                    <a:pt x="2066" y="1"/>
                    <a:pt x="1827" y="70"/>
                    <a:pt x="1575" y="216"/>
                  </a:cubicBezTo>
                  <a:cubicBezTo>
                    <a:pt x="704" y="719"/>
                    <a:pt x="1" y="1936"/>
                    <a:pt x="1" y="2939"/>
                  </a:cubicBezTo>
                  <a:cubicBezTo>
                    <a:pt x="1" y="3653"/>
                    <a:pt x="355" y="4064"/>
                    <a:pt x="872" y="4064"/>
                  </a:cubicBezTo>
                  <a:cubicBezTo>
                    <a:pt x="1084" y="4064"/>
                    <a:pt x="1322" y="3996"/>
                    <a:pt x="1575" y="3851"/>
                  </a:cubicBezTo>
                  <a:cubicBezTo>
                    <a:pt x="2442" y="3347"/>
                    <a:pt x="3146" y="2127"/>
                    <a:pt x="3146" y="1124"/>
                  </a:cubicBezTo>
                  <a:cubicBezTo>
                    <a:pt x="3146" y="413"/>
                    <a:pt x="2792" y="1"/>
                    <a:pt x="227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3" name="Google Shape;1033;p31">
              <a:extLst>
                <a:ext uri="{FF2B5EF4-FFF2-40B4-BE49-F238E27FC236}">
                  <a16:creationId xmlns:a16="http://schemas.microsoft.com/office/drawing/2014/main" id="{D1749060-37C7-9246-9880-AAA1695EDF45}"/>
                </a:ext>
              </a:extLst>
            </p:cNvPr>
            <p:cNvSpPr/>
            <p:nvPr/>
          </p:nvSpPr>
          <p:spPr>
            <a:xfrm>
              <a:off x="1615900" y="2310675"/>
              <a:ext cx="1371750" cy="953075"/>
            </a:xfrm>
            <a:custGeom>
              <a:avLst/>
              <a:gdLst/>
              <a:ahLst/>
              <a:cxnLst/>
              <a:rect l="l" t="t" r="r" b="b"/>
              <a:pathLst>
                <a:path w="54870" h="38123" extrusionOk="0">
                  <a:moveTo>
                    <a:pt x="54577" y="1"/>
                  </a:moveTo>
                  <a:cubicBezTo>
                    <a:pt x="54505" y="1"/>
                    <a:pt x="54425" y="24"/>
                    <a:pt x="54339" y="74"/>
                  </a:cubicBezTo>
                  <a:lnTo>
                    <a:pt x="530" y="31138"/>
                  </a:lnTo>
                  <a:cubicBezTo>
                    <a:pt x="238" y="31308"/>
                    <a:pt x="0" y="31719"/>
                    <a:pt x="0" y="32060"/>
                  </a:cubicBezTo>
                  <a:lnTo>
                    <a:pt x="0" y="37743"/>
                  </a:lnTo>
                  <a:cubicBezTo>
                    <a:pt x="0" y="37984"/>
                    <a:pt x="119" y="38123"/>
                    <a:pt x="293" y="38123"/>
                  </a:cubicBezTo>
                  <a:cubicBezTo>
                    <a:pt x="364" y="38123"/>
                    <a:pt x="445" y="38099"/>
                    <a:pt x="530" y="38049"/>
                  </a:cubicBezTo>
                  <a:lnTo>
                    <a:pt x="54339" y="6985"/>
                  </a:lnTo>
                  <a:cubicBezTo>
                    <a:pt x="54631" y="6816"/>
                    <a:pt x="54870" y="6404"/>
                    <a:pt x="54870" y="6064"/>
                  </a:cubicBezTo>
                  <a:lnTo>
                    <a:pt x="54870" y="380"/>
                  </a:lnTo>
                  <a:cubicBezTo>
                    <a:pt x="54870" y="139"/>
                    <a:pt x="54750" y="1"/>
                    <a:pt x="5457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4" name="Google Shape;1034;p31">
              <a:extLst>
                <a:ext uri="{FF2B5EF4-FFF2-40B4-BE49-F238E27FC236}">
                  <a16:creationId xmlns:a16="http://schemas.microsoft.com/office/drawing/2014/main" id="{CFE119B7-5866-234F-AA5E-19E2DBDDECF1}"/>
                </a:ext>
              </a:extLst>
            </p:cNvPr>
            <p:cNvSpPr/>
            <p:nvPr/>
          </p:nvSpPr>
          <p:spPr>
            <a:xfrm>
              <a:off x="2488800" y="2427250"/>
              <a:ext cx="399150" cy="270050"/>
            </a:xfrm>
            <a:custGeom>
              <a:avLst/>
              <a:gdLst/>
              <a:ahLst/>
              <a:cxnLst/>
              <a:rect l="l" t="t" r="r" b="b"/>
              <a:pathLst>
                <a:path w="15966" h="10802" extrusionOk="0">
                  <a:moveTo>
                    <a:pt x="15965" y="1"/>
                  </a:moveTo>
                  <a:lnTo>
                    <a:pt x="319" y="9030"/>
                  </a:lnTo>
                  <a:cubicBezTo>
                    <a:pt x="146" y="9132"/>
                    <a:pt x="0" y="9380"/>
                    <a:pt x="0" y="9584"/>
                  </a:cubicBezTo>
                  <a:lnTo>
                    <a:pt x="3" y="10574"/>
                  </a:lnTo>
                  <a:cubicBezTo>
                    <a:pt x="3" y="10718"/>
                    <a:pt x="75" y="10802"/>
                    <a:pt x="178" y="10802"/>
                  </a:cubicBezTo>
                  <a:cubicBezTo>
                    <a:pt x="221" y="10802"/>
                    <a:pt x="269" y="10787"/>
                    <a:pt x="319" y="10758"/>
                  </a:cubicBezTo>
                  <a:lnTo>
                    <a:pt x="15965" y="1727"/>
                  </a:lnTo>
                  <a:lnTo>
                    <a:pt x="15965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" name="Google Shape;1035;p31">
              <a:extLst>
                <a:ext uri="{FF2B5EF4-FFF2-40B4-BE49-F238E27FC236}">
                  <a16:creationId xmlns:a16="http://schemas.microsoft.com/office/drawing/2014/main" id="{17808E81-73C4-294D-AA09-F9CE6151775C}"/>
                </a:ext>
              </a:extLst>
            </p:cNvPr>
            <p:cNvSpPr/>
            <p:nvPr/>
          </p:nvSpPr>
          <p:spPr>
            <a:xfrm>
              <a:off x="2887925" y="2401925"/>
              <a:ext cx="49900" cy="68525"/>
            </a:xfrm>
            <a:custGeom>
              <a:avLst/>
              <a:gdLst/>
              <a:ahLst/>
              <a:cxnLst/>
              <a:rect l="l" t="t" r="r" b="b"/>
              <a:pathLst>
                <a:path w="1996" h="2741" extrusionOk="0">
                  <a:moveTo>
                    <a:pt x="1818" y="1"/>
                  </a:moveTo>
                  <a:cubicBezTo>
                    <a:pt x="1775" y="1"/>
                    <a:pt x="1727" y="15"/>
                    <a:pt x="1676" y="45"/>
                  </a:cubicBezTo>
                  <a:lnTo>
                    <a:pt x="0" y="1014"/>
                  </a:lnTo>
                  <a:lnTo>
                    <a:pt x="0" y="2740"/>
                  </a:lnTo>
                  <a:lnTo>
                    <a:pt x="1676" y="1772"/>
                  </a:lnTo>
                  <a:cubicBezTo>
                    <a:pt x="1850" y="1670"/>
                    <a:pt x="1996" y="1422"/>
                    <a:pt x="1996" y="1221"/>
                  </a:cubicBezTo>
                  <a:lnTo>
                    <a:pt x="1996" y="228"/>
                  </a:lnTo>
                  <a:cubicBezTo>
                    <a:pt x="1996" y="84"/>
                    <a:pt x="1923" y="1"/>
                    <a:pt x="1818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6" name="Google Shape;1036;p31">
              <a:extLst>
                <a:ext uri="{FF2B5EF4-FFF2-40B4-BE49-F238E27FC236}">
                  <a16:creationId xmlns:a16="http://schemas.microsoft.com/office/drawing/2014/main" id="{39DFD6DC-C7FC-7244-9AD1-71781000A9A9}"/>
                </a:ext>
              </a:extLst>
            </p:cNvPr>
            <p:cNvSpPr/>
            <p:nvPr/>
          </p:nvSpPr>
          <p:spPr>
            <a:xfrm>
              <a:off x="2902375" y="2418750"/>
              <a:ext cx="25775" cy="31375"/>
            </a:xfrm>
            <a:custGeom>
              <a:avLst/>
              <a:gdLst/>
              <a:ahLst/>
              <a:cxnLst/>
              <a:rect l="l" t="t" r="r" b="b"/>
              <a:pathLst>
                <a:path w="1031" h="1255" extrusionOk="0">
                  <a:moveTo>
                    <a:pt x="527" y="140"/>
                  </a:moveTo>
                  <a:cubicBezTo>
                    <a:pt x="544" y="140"/>
                    <a:pt x="561" y="143"/>
                    <a:pt x="575" y="153"/>
                  </a:cubicBezTo>
                  <a:cubicBezTo>
                    <a:pt x="640" y="188"/>
                    <a:pt x="677" y="296"/>
                    <a:pt x="677" y="432"/>
                  </a:cubicBezTo>
                  <a:cubicBezTo>
                    <a:pt x="677" y="691"/>
                    <a:pt x="538" y="994"/>
                    <a:pt x="374" y="1088"/>
                  </a:cubicBezTo>
                  <a:cubicBezTo>
                    <a:pt x="342" y="1106"/>
                    <a:pt x="314" y="1115"/>
                    <a:pt x="289" y="1115"/>
                  </a:cubicBezTo>
                  <a:cubicBezTo>
                    <a:pt x="270" y="1115"/>
                    <a:pt x="254" y="1111"/>
                    <a:pt x="238" y="1102"/>
                  </a:cubicBezTo>
                  <a:cubicBezTo>
                    <a:pt x="177" y="1065"/>
                    <a:pt x="139" y="959"/>
                    <a:pt x="139" y="823"/>
                  </a:cubicBezTo>
                  <a:cubicBezTo>
                    <a:pt x="139" y="561"/>
                    <a:pt x="279" y="259"/>
                    <a:pt x="442" y="164"/>
                  </a:cubicBezTo>
                  <a:cubicBezTo>
                    <a:pt x="473" y="147"/>
                    <a:pt x="500" y="140"/>
                    <a:pt x="527" y="140"/>
                  </a:cubicBezTo>
                  <a:close/>
                  <a:moveTo>
                    <a:pt x="527" y="0"/>
                  </a:moveTo>
                  <a:cubicBezTo>
                    <a:pt x="478" y="0"/>
                    <a:pt x="426" y="15"/>
                    <a:pt x="374" y="45"/>
                  </a:cubicBezTo>
                  <a:cubicBezTo>
                    <a:pt x="164" y="167"/>
                    <a:pt x="1" y="507"/>
                    <a:pt x="1" y="823"/>
                  </a:cubicBezTo>
                  <a:cubicBezTo>
                    <a:pt x="1" y="1014"/>
                    <a:pt x="62" y="1160"/>
                    <a:pt x="170" y="1221"/>
                  </a:cubicBezTo>
                  <a:cubicBezTo>
                    <a:pt x="208" y="1242"/>
                    <a:pt x="249" y="1255"/>
                    <a:pt x="289" y="1255"/>
                  </a:cubicBezTo>
                  <a:cubicBezTo>
                    <a:pt x="337" y="1255"/>
                    <a:pt x="391" y="1238"/>
                    <a:pt x="442" y="1207"/>
                  </a:cubicBezTo>
                  <a:cubicBezTo>
                    <a:pt x="568" y="1136"/>
                    <a:pt x="677" y="983"/>
                    <a:pt x="745" y="803"/>
                  </a:cubicBezTo>
                  <a:lnTo>
                    <a:pt x="932" y="864"/>
                  </a:lnTo>
                  <a:cubicBezTo>
                    <a:pt x="939" y="864"/>
                    <a:pt x="946" y="867"/>
                    <a:pt x="952" y="867"/>
                  </a:cubicBezTo>
                  <a:cubicBezTo>
                    <a:pt x="983" y="867"/>
                    <a:pt x="1010" y="847"/>
                    <a:pt x="1021" y="817"/>
                  </a:cubicBezTo>
                  <a:cubicBezTo>
                    <a:pt x="1030" y="779"/>
                    <a:pt x="1010" y="742"/>
                    <a:pt x="972" y="732"/>
                  </a:cubicBezTo>
                  <a:lnTo>
                    <a:pt x="786" y="674"/>
                  </a:lnTo>
                  <a:cubicBezTo>
                    <a:pt x="806" y="592"/>
                    <a:pt x="817" y="511"/>
                    <a:pt x="817" y="432"/>
                  </a:cubicBezTo>
                  <a:cubicBezTo>
                    <a:pt x="817" y="239"/>
                    <a:pt x="755" y="96"/>
                    <a:pt x="646" y="31"/>
                  </a:cubicBezTo>
                  <a:cubicBezTo>
                    <a:pt x="609" y="11"/>
                    <a:pt x="569" y="0"/>
                    <a:pt x="527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7" name="Google Shape;1037;p31">
              <a:extLst>
                <a:ext uri="{FF2B5EF4-FFF2-40B4-BE49-F238E27FC236}">
                  <a16:creationId xmlns:a16="http://schemas.microsoft.com/office/drawing/2014/main" id="{4C48020D-D210-A649-A3DA-03E34B5AA825}"/>
                </a:ext>
              </a:extLst>
            </p:cNvPr>
            <p:cNvSpPr/>
            <p:nvPr/>
          </p:nvSpPr>
          <p:spPr>
            <a:xfrm>
              <a:off x="1965050" y="2512300"/>
              <a:ext cx="1022600" cy="780275"/>
            </a:xfrm>
            <a:custGeom>
              <a:avLst/>
              <a:gdLst/>
              <a:ahLst/>
              <a:cxnLst/>
              <a:rect l="l" t="t" r="r" b="b"/>
              <a:pathLst>
                <a:path w="40904" h="31211" extrusionOk="0">
                  <a:moveTo>
                    <a:pt x="40611" y="0"/>
                  </a:moveTo>
                  <a:cubicBezTo>
                    <a:pt x="40539" y="0"/>
                    <a:pt x="40458" y="24"/>
                    <a:pt x="40373" y="73"/>
                  </a:cubicBezTo>
                  <a:lnTo>
                    <a:pt x="534" y="23073"/>
                  </a:lnTo>
                  <a:cubicBezTo>
                    <a:pt x="238" y="23243"/>
                    <a:pt x="1" y="23654"/>
                    <a:pt x="1" y="23995"/>
                  </a:cubicBezTo>
                  <a:lnTo>
                    <a:pt x="1" y="30831"/>
                  </a:lnTo>
                  <a:cubicBezTo>
                    <a:pt x="1" y="31072"/>
                    <a:pt x="120" y="31210"/>
                    <a:pt x="295" y="31210"/>
                  </a:cubicBezTo>
                  <a:cubicBezTo>
                    <a:pt x="367" y="31210"/>
                    <a:pt x="448" y="31187"/>
                    <a:pt x="534" y="31137"/>
                  </a:cubicBezTo>
                  <a:lnTo>
                    <a:pt x="40373" y="8137"/>
                  </a:lnTo>
                  <a:cubicBezTo>
                    <a:pt x="40665" y="7968"/>
                    <a:pt x="40904" y="7553"/>
                    <a:pt x="40904" y="7216"/>
                  </a:cubicBezTo>
                  <a:lnTo>
                    <a:pt x="40904" y="379"/>
                  </a:lnTo>
                  <a:cubicBezTo>
                    <a:pt x="40904" y="138"/>
                    <a:pt x="40784" y="0"/>
                    <a:pt x="40611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8" name="Google Shape;1038;p31">
              <a:extLst>
                <a:ext uri="{FF2B5EF4-FFF2-40B4-BE49-F238E27FC236}">
                  <a16:creationId xmlns:a16="http://schemas.microsoft.com/office/drawing/2014/main" id="{E559A59A-3B79-BB48-A3A2-86A5BA811783}"/>
                </a:ext>
              </a:extLst>
            </p:cNvPr>
            <p:cNvSpPr/>
            <p:nvPr/>
          </p:nvSpPr>
          <p:spPr>
            <a:xfrm>
              <a:off x="1840350" y="2208375"/>
              <a:ext cx="1496450" cy="2150975"/>
            </a:xfrm>
            <a:custGeom>
              <a:avLst/>
              <a:gdLst/>
              <a:ahLst/>
              <a:cxnLst/>
              <a:rect l="l" t="t" r="r" b="b"/>
              <a:pathLst>
                <a:path w="59858" h="86039" extrusionOk="0">
                  <a:moveTo>
                    <a:pt x="58874" y="1"/>
                  </a:moveTo>
                  <a:cubicBezTo>
                    <a:pt x="58680" y="1"/>
                    <a:pt x="58482" y="45"/>
                    <a:pt x="58327" y="134"/>
                  </a:cubicBezTo>
                  <a:lnTo>
                    <a:pt x="531" y="33500"/>
                  </a:lnTo>
                  <a:cubicBezTo>
                    <a:pt x="239" y="33669"/>
                    <a:pt x="1" y="34081"/>
                    <a:pt x="1" y="34421"/>
                  </a:cubicBezTo>
                  <a:lnTo>
                    <a:pt x="1" y="85020"/>
                  </a:lnTo>
                  <a:cubicBezTo>
                    <a:pt x="1" y="85360"/>
                    <a:pt x="225" y="85765"/>
                    <a:pt x="501" y="85925"/>
                  </a:cubicBezTo>
                  <a:cubicBezTo>
                    <a:pt x="632" y="86001"/>
                    <a:pt x="805" y="86038"/>
                    <a:pt x="983" y="86038"/>
                  </a:cubicBezTo>
                  <a:cubicBezTo>
                    <a:pt x="1177" y="86038"/>
                    <a:pt x="1376" y="85993"/>
                    <a:pt x="1531" y="85904"/>
                  </a:cubicBezTo>
                  <a:lnTo>
                    <a:pt x="59327" y="52538"/>
                  </a:lnTo>
                  <a:cubicBezTo>
                    <a:pt x="59620" y="52369"/>
                    <a:pt x="59857" y="51957"/>
                    <a:pt x="59857" y="51617"/>
                  </a:cubicBezTo>
                  <a:lnTo>
                    <a:pt x="59857" y="1017"/>
                  </a:lnTo>
                  <a:cubicBezTo>
                    <a:pt x="59857" y="678"/>
                    <a:pt x="59633" y="273"/>
                    <a:pt x="59358" y="113"/>
                  </a:cubicBezTo>
                  <a:cubicBezTo>
                    <a:pt x="59226" y="38"/>
                    <a:pt x="59052" y="1"/>
                    <a:pt x="588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9" name="Google Shape;1039;p31">
              <a:extLst>
                <a:ext uri="{FF2B5EF4-FFF2-40B4-BE49-F238E27FC236}">
                  <a16:creationId xmlns:a16="http://schemas.microsoft.com/office/drawing/2014/main" id="{21EA24AF-2EA4-0F49-AA2B-8EF213AEADDE}"/>
                </a:ext>
              </a:extLst>
            </p:cNvPr>
            <p:cNvSpPr/>
            <p:nvPr/>
          </p:nvSpPr>
          <p:spPr>
            <a:xfrm>
              <a:off x="1844275" y="2208350"/>
              <a:ext cx="1492350" cy="861825"/>
            </a:xfrm>
            <a:custGeom>
              <a:avLst/>
              <a:gdLst/>
              <a:ahLst/>
              <a:cxnLst/>
              <a:rect l="l" t="t" r="r" b="b"/>
              <a:pathLst>
                <a:path w="59694" h="34473" extrusionOk="0">
                  <a:moveTo>
                    <a:pt x="58718" y="1"/>
                  </a:moveTo>
                  <a:cubicBezTo>
                    <a:pt x="58523" y="1"/>
                    <a:pt x="58324" y="46"/>
                    <a:pt x="58170" y="135"/>
                  </a:cubicBezTo>
                  <a:lnTo>
                    <a:pt x="374" y="33501"/>
                  </a:lnTo>
                  <a:cubicBezTo>
                    <a:pt x="228" y="33589"/>
                    <a:pt x="99" y="33732"/>
                    <a:pt x="0" y="33898"/>
                  </a:cubicBezTo>
                  <a:lnTo>
                    <a:pt x="997" y="34473"/>
                  </a:lnTo>
                  <a:cubicBezTo>
                    <a:pt x="1095" y="34306"/>
                    <a:pt x="1228" y="34163"/>
                    <a:pt x="1374" y="34075"/>
                  </a:cubicBezTo>
                  <a:lnTo>
                    <a:pt x="59170" y="709"/>
                  </a:lnTo>
                  <a:cubicBezTo>
                    <a:pt x="59255" y="660"/>
                    <a:pt x="59335" y="637"/>
                    <a:pt x="59406" y="637"/>
                  </a:cubicBezTo>
                  <a:cubicBezTo>
                    <a:pt x="59558" y="637"/>
                    <a:pt x="59668" y="743"/>
                    <a:pt x="59694" y="930"/>
                  </a:cubicBezTo>
                  <a:cubicBezTo>
                    <a:pt x="59664" y="610"/>
                    <a:pt x="59456" y="264"/>
                    <a:pt x="59201" y="114"/>
                  </a:cubicBezTo>
                  <a:cubicBezTo>
                    <a:pt x="59070" y="38"/>
                    <a:pt x="58896" y="1"/>
                    <a:pt x="58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0" name="Google Shape;1040;p31">
              <a:extLst>
                <a:ext uri="{FF2B5EF4-FFF2-40B4-BE49-F238E27FC236}">
                  <a16:creationId xmlns:a16="http://schemas.microsoft.com/office/drawing/2014/main" id="{C8F53848-257E-074D-A317-218AB31DECD6}"/>
                </a:ext>
              </a:extLst>
            </p:cNvPr>
            <p:cNvSpPr/>
            <p:nvPr/>
          </p:nvSpPr>
          <p:spPr>
            <a:xfrm>
              <a:off x="1840350" y="3226275"/>
              <a:ext cx="35725" cy="1133050"/>
            </a:xfrm>
            <a:custGeom>
              <a:avLst/>
              <a:gdLst/>
              <a:ahLst/>
              <a:cxnLst/>
              <a:rect l="l" t="t" r="r" b="b"/>
              <a:pathLst>
                <a:path w="1429" h="45322" extrusionOk="0">
                  <a:moveTo>
                    <a:pt x="1429" y="45236"/>
                  </a:moveTo>
                  <a:cubicBezTo>
                    <a:pt x="1425" y="45236"/>
                    <a:pt x="1421" y="45238"/>
                    <a:pt x="1417" y="45240"/>
                  </a:cubicBezTo>
                  <a:lnTo>
                    <a:pt x="1417" y="45240"/>
                  </a:lnTo>
                  <a:cubicBezTo>
                    <a:pt x="1421" y="45239"/>
                    <a:pt x="1425" y="45237"/>
                    <a:pt x="1429" y="45236"/>
                  </a:cubicBezTo>
                  <a:close/>
                  <a:moveTo>
                    <a:pt x="1" y="1"/>
                  </a:moveTo>
                  <a:lnTo>
                    <a:pt x="1" y="44307"/>
                  </a:lnTo>
                  <a:cubicBezTo>
                    <a:pt x="1" y="44644"/>
                    <a:pt x="222" y="45049"/>
                    <a:pt x="501" y="45209"/>
                  </a:cubicBezTo>
                  <a:cubicBezTo>
                    <a:pt x="631" y="45284"/>
                    <a:pt x="804" y="45321"/>
                    <a:pt x="979" y="45321"/>
                  </a:cubicBezTo>
                  <a:cubicBezTo>
                    <a:pt x="1024" y="45321"/>
                    <a:pt x="1069" y="45319"/>
                    <a:pt x="1113" y="45314"/>
                  </a:cubicBezTo>
                  <a:cubicBezTo>
                    <a:pt x="1140" y="45311"/>
                    <a:pt x="1170" y="45307"/>
                    <a:pt x="1194" y="45300"/>
                  </a:cubicBezTo>
                  <a:cubicBezTo>
                    <a:pt x="1211" y="45300"/>
                    <a:pt x="1228" y="45297"/>
                    <a:pt x="1242" y="45290"/>
                  </a:cubicBezTo>
                  <a:cubicBezTo>
                    <a:pt x="1269" y="45290"/>
                    <a:pt x="1292" y="45280"/>
                    <a:pt x="1317" y="45273"/>
                  </a:cubicBezTo>
                  <a:cubicBezTo>
                    <a:pt x="1330" y="45273"/>
                    <a:pt x="1344" y="45266"/>
                    <a:pt x="1354" y="45263"/>
                  </a:cubicBezTo>
                  <a:cubicBezTo>
                    <a:pt x="1374" y="45256"/>
                    <a:pt x="1391" y="45253"/>
                    <a:pt x="1408" y="45242"/>
                  </a:cubicBezTo>
                  <a:cubicBezTo>
                    <a:pt x="1411" y="45242"/>
                    <a:pt x="1414" y="45241"/>
                    <a:pt x="1417" y="45240"/>
                  </a:cubicBezTo>
                  <a:lnTo>
                    <a:pt x="1417" y="45240"/>
                  </a:lnTo>
                  <a:cubicBezTo>
                    <a:pt x="1404" y="45244"/>
                    <a:pt x="1391" y="45246"/>
                    <a:pt x="1378" y="45250"/>
                  </a:cubicBezTo>
                  <a:cubicBezTo>
                    <a:pt x="1374" y="45253"/>
                    <a:pt x="1371" y="45253"/>
                    <a:pt x="1364" y="45253"/>
                  </a:cubicBezTo>
                  <a:cubicBezTo>
                    <a:pt x="1341" y="45259"/>
                    <a:pt x="1320" y="45263"/>
                    <a:pt x="1292" y="45263"/>
                  </a:cubicBezTo>
                  <a:cubicBezTo>
                    <a:pt x="1119" y="45263"/>
                    <a:pt x="1000" y="45120"/>
                    <a:pt x="1000" y="44882"/>
                  </a:cubicBezTo>
                  <a:lnTo>
                    <a:pt x="1000" y="5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1" name="Google Shape;1041;p31">
              <a:extLst>
                <a:ext uri="{FF2B5EF4-FFF2-40B4-BE49-F238E27FC236}">
                  <a16:creationId xmlns:a16="http://schemas.microsoft.com/office/drawing/2014/main" id="{70F104DB-27BF-4D4A-944D-C2D7DF1246AA}"/>
                </a:ext>
              </a:extLst>
            </p:cNvPr>
            <p:cNvSpPr/>
            <p:nvPr/>
          </p:nvSpPr>
          <p:spPr>
            <a:xfrm>
              <a:off x="1865350" y="2304775"/>
              <a:ext cx="1471450" cy="2053025"/>
            </a:xfrm>
            <a:custGeom>
              <a:avLst/>
              <a:gdLst/>
              <a:ahLst/>
              <a:cxnLst/>
              <a:rect l="l" t="t" r="r" b="b"/>
              <a:pathLst>
                <a:path w="58858" h="82121" extrusionOk="0">
                  <a:moveTo>
                    <a:pt x="58857" y="0"/>
                  </a:moveTo>
                  <a:lnTo>
                    <a:pt x="16493" y="24458"/>
                  </a:lnTo>
                  <a:cubicBezTo>
                    <a:pt x="16480" y="24466"/>
                    <a:pt x="16467" y="24469"/>
                    <a:pt x="16453" y="24469"/>
                  </a:cubicBezTo>
                  <a:cubicBezTo>
                    <a:pt x="16303" y="24469"/>
                    <a:pt x="16077" y="24074"/>
                    <a:pt x="15853" y="23677"/>
                  </a:cubicBezTo>
                  <a:cubicBezTo>
                    <a:pt x="15627" y="23282"/>
                    <a:pt x="15402" y="22884"/>
                    <a:pt x="15252" y="22884"/>
                  </a:cubicBezTo>
                  <a:cubicBezTo>
                    <a:pt x="15237" y="22884"/>
                    <a:pt x="15224" y="22888"/>
                    <a:pt x="15211" y="22895"/>
                  </a:cubicBezTo>
                  <a:lnTo>
                    <a:pt x="2526" y="30218"/>
                  </a:lnTo>
                  <a:cubicBezTo>
                    <a:pt x="2230" y="30388"/>
                    <a:pt x="1755" y="32969"/>
                    <a:pt x="1462" y="33138"/>
                  </a:cubicBezTo>
                  <a:lnTo>
                    <a:pt x="0" y="33981"/>
                  </a:lnTo>
                  <a:lnTo>
                    <a:pt x="0" y="81742"/>
                  </a:lnTo>
                  <a:cubicBezTo>
                    <a:pt x="0" y="81981"/>
                    <a:pt x="121" y="82121"/>
                    <a:pt x="295" y="82121"/>
                  </a:cubicBezTo>
                  <a:cubicBezTo>
                    <a:pt x="366" y="82121"/>
                    <a:pt x="446" y="82098"/>
                    <a:pt x="531" y="82048"/>
                  </a:cubicBezTo>
                  <a:lnTo>
                    <a:pt x="58327" y="48682"/>
                  </a:lnTo>
                  <a:cubicBezTo>
                    <a:pt x="58620" y="48513"/>
                    <a:pt x="58857" y="48097"/>
                    <a:pt x="58857" y="47761"/>
                  </a:cubicBezTo>
                  <a:lnTo>
                    <a:pt x="58857" y="3458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2" name="Google Shape;1042;p31">
              <a:extLst>
                <a:ext uri="{FF2B5EF4-FFF2-40B4-BE49-F238E27FC236}">
                  <a16:creationId xmlns:a16="http://schemas.microsoft.com/office/drawing/2014/main" id="{1D8EE43E-CDF8-F446-8E7A-CBE54D3A94EA}"/>
                </a:ext>
              </a:extLst>
            </p:cNvPr>
            <p:cNvSpPr/>
            <p:nvPr/>
          </p:nvSpPr>
          <p:spPr>
            <a:xfrm>
              <a:off x="1865350" y="2304775"/>
              <a:ext cx="1471450" cy="936000"/>
            </a:xfrm>
            <a:custGeom>
              <a:avLst/>
              <a:gdLst/>
              <a:ahLst/>
              <a:cxnLst/>
              <a:rect l="l" t="t" r="r" b="b"/>
              <a:pathLst>
                <a:path w="58858" h="37440" extrusionOk="0">
                  <a:moveTo>
                    <a:pt x="58857" y="0"/>
                  </a:moveTo>
                  <a:lnTo>
                    <a:pt x="16958" y="24190"/>
                  </a:lnTo>
                  <a:cubicBezTo>
                    <a:pt x="16878" y="24237"/>
                    <a:pt x="16813" y="24258"/>
                    <a:pt x="16758" y="24258"/>
                  </a:cubicBezTo>
                  <a:cubicBezTo>
                    <a:pt x="16613" y="24258"/>
                    <a:pt x="16536" y="24111"/>
                    <a:pt x="16415" y="23901"/>
                  </a:cubicBezTo>
                  <a:lnTo>
                    <a:pt x="15963" y="23079"/>
                  </a:lnTo>
                  <a:cubicBezTo>
                    <a:pt x="15833" y="22864"/>
                    <a:pt x="15700" y="22779"/>
                    <a:pt x="15554" y="22779"/>
                  </a:cubicBezTo>
                  <a:cubicBezTo>
                    <a:pt x="15448" y="22779"/>
                    <a:pt x="15335" y="22823"/>
                    <a:pt x="15211" y="22895"/>
                  </a:cubicBezTo>
                  <a:lnTo>
                    <a:pt x="2526" y="30218"/>
                  </a:lnTo>
                  <a:cubicBezTo>
                    <a:pt x="2230" y="30388"/>
                    <a:pt x="2112" y="30694"/>
                    <a:pt x="1993" y="31139"/>
                  </a:cubicBezTo>
                  <a:lnTo>
                    <a:pt x="1622" y="32428"/>
                  </a:lnTo>
                  <a:cubicBezTo>
                    <a:pt x="1483" y="32921"/>
                    <a:pt x="1384" y="33179"/>
                    <a:pt x="1092" y="33349"/>
                  </a:cubicBezTo>
                  <a:lnTo>
                    <a:pt x="0" y="33981"/>
                  </a:lnTo>
                  <a:lnTo>
                    <a:pt x="0" y="37439"/>
                  </a:lnTo>
                  <a:lnTo>
                    <a:pt x="58857" y="3458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" name="Google Shape;1043;p31">
              <a:extLst>
                <a:ext uri="{FF2B5EF4-FFF2-40B4-BE49-F238E27FC236}">
                  <a16:creationId xmlns:a16="http://schemas.microsoft.com/office/drawing/2014/main" id="{B3920FE5-3CC8-7D40-8E3D-4612B13DF269}"/>
                </a:ext>
              </a:extLst>
            </p:cNvPr>
            <p:cNvSpPr/>
            <p:nvPr/>
          </p:nvSpPr>
          <p:spPr>
            <a:xfrm>
              <a:off x="3257725" y="2276050"/>
              <a:ext cx="33450" cy="43200"/>
            </a:xfrm>
            <a:custGeom>
              <a:avLst/>
              <a:gdLst/>
              <a:ahLst/>
              <a:cxnLst/>
              <a:rect l="l" t="t" r="r" b="b"/>
              <a:pathLst>
                <a:path w="1338" h="1728" extrusionOk="0">
                  <a:moveTo>
                    <a:pt x="967" y="0"/>
                  </a:moveTo>
                  <a:cubicBezTo>
                    <a:pt x="877" y="0"/>
                    <a:pt x="775" y="30"/>
                    <a:pt x="667" y="92"/>
                  </a:cubicBezTo>
                  <a:cubicBezTo>
                    <a:pt x="300" y="303"/>
                    <a:pt x="1" y="823"/>
                    <a:pt x="1" y="1248"/>
                  </a:cubicBezTo>
                  <a:cubicBezTo>
                    <a:pt x="1" y="1552"/>
                    <a:pt x="151" y="1727"/>
                    <a:pt x="370" y="1727"/>
                  </a:cubicBezTo>
                  <a:cubicBezTo>
                    <a:pt x="459" y="1727"/>
                    <a:pt x="560" y="1698"/>
                    <a:pt x="667" y="1635"/>
                  </a:cubicBezTo>
                  <a:cubicBezTo>
                    <a:pt x="1038" y="1422"/>
                    <a:pt x="1337" y="904"/>
                    <a:pt x="1337" y="476"/>
                  </a:cubicBezTo>
                  <a:cubicBezTo>
                    <a:pt x="1337" y="175"/>
                    <a:pt x="1187" y="0"/>
                    <a:pt x="9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" name="Google Shape;1044;p31">
              <a:extLst>
                <a:ext uri="{FF2B5EF4-FFF2-40B4-BE49-F238E27FC236}">
                  <a16:creationId xmlns:a16="http://schemas.microsoft.com/office/drawing/2014/main" id="{D0987AB0-E413-DF4D-A860-9DCAB0B2368F}"/>
                </a:ext>
              </a:extLst>
            </p:cNvPr>
            <p:cNvSpPr/>
            <p:nvPr/>
          </p:nvSpPr>
          <p:spPr>
            <a:xfrm>
              <a:off x="3197475" y="2310725"/>
              <a:ext cx="33500" cy="43250"/>
            </a:xfrm>
            <a:custGeom>
              <a:avLst/>
              <a:gdLst/>
              <a:ahLst/>
              <a:cxnLst/>
              <a:rect l="l" t="t" r="r" b="b"/>
              <a:pathLst>
                <a:path w="1340" h="1730" extrusionOk="0">
                  <a:moveTo>
                    <a:pt x="970" y="1"/>
                  </a:moveTo>
                  <a:cubicBezTo>
                    <a:pt x="880" y="1"/>
                    <a:pt x="778" y="30"/>
                    <a:pt x="670" y="93"/>
                  </a:cubicBezTo>
                  <a:cubicBezTo>
                    <a:pt x="300" y="306"/>
                    <a:pt x="0" y="823"/>
                    <a:pt x="0" y="1251"/>
                  </a:cubicBezTo>
                  <a:cubicBezTo>
                    <a:pt x="0" y="1555"/>
                    <a:pt x="151" y="1729"/>
                    <a:pt x="371" y="1729"/>
                  </a:cubicBezTo>
                  <a:cubicBezTo>
                    <a:pt x="461" y="1729"/>
                    <a:pt x="563" y="1700"/>
                    <a:pt x="670" y="1639"/>
                  </a:cubicBezTo>
                  <a:cubicBezTo>
                    <a:pt x="1041" y="1425"/>
                    <a:pt x="1340" y="904"/>
                    <a:pt x="1340" y="480"/>
                  </a:cubicBezTo>
                  <a:cubicBezTo>
                    <a:pt x="1340" y="176"/>
                    <a:pt x="1189" y="1"/>
                    <a:pt x="9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" name="Google Shape;1045;p31">
              <a:extLst>
                <a:ext uri="{FF2B5EF4-FFF2-40B4-BE49-F238E27FC236}">
                  <a16:creationId xmlns:a16="http://schemas.microsoft.com/office/drawing/2014/main" id="{C2706D00-8DFD-E946-A4DC-0CFA34D394E8}"/>
                </a:ext>
              </a:extLst>
            </p:cNvPr>
            <p:cNvSpPr/>
            <p:nvPr/>
          </p:nvSpPr>
          <p:spPr>
            <a:xfrm>
              <a:off x="3137200" y="2345475"/>
              <a:ext cx="33525" cy="43200"/>
            </a:xfrm>
            <a:custGeom>
              <a:avLst/>
              <a:gdLst/>
              <a:ahLst/>
              <a:cxnLst/>
              <a:rect l="l" t="t" r="r" b="b"/>
              <a:pathLst>
                <a:path w="1341" h="1728" extrusionOk="0">
                  <a:moveTo>
                    <a:pt x="971" y="1"/>
                  </a:moveTo>
                  <a:cubicBezTo>
                    <a:pt x="881" y="1"/>
                    <a:pt x="779" y="30"/>
                    <a:pt x="671" y="93"/>
                  </a:cubicBezTo>
                  <a:cubicBezTo>
                    <a:pt x="304" y="303"/>
                    <a:pt x="1" y="824"/>
                    <a:pt x="1" y="1252"/>
                  </a:cubicBezTo>
                  <a:cubicBezTo>
                    <a:pt x="1" y="1553"/>
                    <a:pt x="153" y="1728"/>
                    <a:pt x="372" y="1728"/>
                  </a:cubicBezTo>
                  <a:cubicBezTo>
                    <a:pt x="462" y="1728"/>
                    <a:pt x="564" y="1698"/>
                    <a:pt x="671" y="1636"/>
                  </a:cubicBezTo>
                  <a:cubicBezTo>
                    <a:pt x="1041" y="1422"/>
                    <a:pt x="1341" y="906"/>
                    <a:pt x="1341" y="477"/>
                  </a:cubicBezTo>
                  <a:cubicBezTo>
                    <a:pt x="1341" y="176"/>
                    <a:pt x="1190" y="1"/>
                    <a:pt x="9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6" name="Google Shape;1046;p31">
              <a:extLst>
                <a:ext uri="{FF2B5EF4-FFF2-40B4-BE49-F238E27FC236}">
                  <a16:creationId xmlns:a16="http://schemas.microsoft.com/office/drawing/2014/main" id="{BB74EC84-571E-F642-A845-B16A460CEA1E}"/>
                </a:ext>
              </a:extLst>
            </p:cNvPr>
            <p:cNvSpPr/>
            <p:nvPr/>
          </p:nvSpPr>
          <p:spPr>
            <a:xfrm>
              <a:off x="1899275" y="3153200"/>
              <a:ext cx="28750" cy="36075"/>
            </a:xfrm>
            <a:custGeom>
              <a:avLst/>
              <a:gdLst/>
              <a:ahLst/>
              <a:cxnLst/>
              <a:rect l="l" t="t" r="r" b="b"/>
              <a:pathLst>
                <a:path w="1150" h="1443" extrusionOk="0">
                  <a:moveTo>
                    <a:pt x="544" y="0"/>
                  </a:moveTo>
                  <a:cubicBezTo>
                    <a:pt x="523" y="0"/>
                    <a:pt x="496" y="24"/>
                    <a:pt x="476" y="58"/>
                  </a:cubicBezTo>
                  <a:lnTo>
                    <a:pt x="24" y="932"/>
                  </a:lnTo>
                  <a:lnTo>
                    <a:pt x="24" y="935"/>
                  </a:lnTo>
                  <a:cubicBezTo>
                    <a:pt x="17" y="945"/>
                    <a:pt x="13" y="956"/>
                    <a:pt x="10" y="966"/>
                  </a:cubicBezTo>
                  <a:cubicBezTo>
                    <a:pt x="10" y="970"/>
                    <a:pt x="7" y="973"/>
                    <a:pt x="7" y="976"/>
                  </a:cubicBezTo>
                  <a:cubicBezTo>
                    <a:pt x="3" y="993"/>
                    <a:pt x="0" y="1006"/>
                    <a:pt x="0" y="1020"/>
                  </a:cubicBezTo>
                  <a:cubicBezTo>
                    <a:pt x="0" y="1037"/>
                    <a:pt x="3" y="1047"/>
                    <a:pt x="7" y="1061"/>
                  </a:cubicBezTo>
                  <a:lnTo>
                    <a:pt x="10" y="1064"/>
                  </a:lnTo>
                  <a:cubicBezTo>
                    <a:pt x="13" y="1075"/>
                    <a:pt x="17" y="1081"/>
                    <a:pt x="24" y="1085"/>
                  </a:cubicBezTo>
                  <a:lnTo>
                    <a:pt x="476" y="1435"/>
                  </a:lnTo>
                  <a:cubicBezTo>
                    <a:pt x="482" y="1439"/>
                    <a:pt x="490" y="1442"/>
                    <a:pt x="496" y="1442"/>
                  </a:cubicBezTo>
                  <a:cubicBezTo>
                    <a:pt x="506" y="1442"/>
                    <a:pt x="513" y="1439"/>
                    <a:pt x="520" y="1435"/>
                  </a:cubicBezTo>
                  <a:cubicBezTo>
                    <a:pt x="540" y="1425"/>
                    <a:pt x="558" y="1401"/>
                    <a:pt x="571" y="1370"/>
                  </a:cubicBezTo>
                  <a:cubicBezTo>
                    <a:pt x="595" y="1312"/>
                    <a:pt x="592" y="1248"/>
                    <a:pt x="564" y="1227"/>
                  </a:cubicBezTo>
                  <a:lnTo>
                    <a:pt x="248" y="983"/>
                  </a:lnTo>
                  <a:lnTo>
                    <a:pt x="1081" y="500"/>
                  </a:lnTo>
                  <a:cubicBezTo>
                    <a:pt x="1118" y="480"/>
                    <a:pt x="1149" y="415"/>
                    <a:pt x="1149" y="358"/>
                  </a:cubicBezTo>
                  <a:cubicBezTo>
                    <a:pt x="1149" y="313"/>
                    <a:pt x="1132" y="286"/>
                    <a:pt x="1105" y="286"/>
                  </a:cubicBezTo>
                  <a:cubicBezTo>
                    <a:pt x="1098" y="286"/>
                    <a:pt x="1091" y="289"/>
                    <a:pt x="1081" y="292"/>
                  </a:cubicBezTo>
                  <a:lnTo>
                    <a:pt x="248" y="775"/>
                  </a:lnTo>
                  <a:lnTo>
                    <a:pt x="564" y="163"/>
                  </a:lnTo>
                  <a:cubicBezTo>
                    <a:pt x="592" y="109"/>
                    <a:pt x="595" y="44"/>
                    <a:pt x="571" y="14"/>
                  </a:cubicBezTo>
                  <a:cubicBezTo>
                    <a:pt x="564" y="7"/>
                    <a:pt x="554" y="0"/>
                    <a:pt x="544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7" name="Google Shape;1047;p31">
              <a:extLst>
                <a:ext uri="{FF2B5EF4-FFF2-40B4-BE49-F238E27FC236}">
                  <a16:creationId xmlns:a16="http://schemas.microsoft.com/office/drawing/2014/main" id="{677DFCF1-D143-E142-9122-5C0BCA34E619}"/>
                </a:ext>
              </a:extLst>
            </p:cNvPr>
            <p:cNvSpPr/>
            <p:nvPr/>
          </p:nvSpPr>
          <p:spPr>
            <a:xfrm>
              <a:off x="1942100" y="3126950"/>
              <a:ext cx="28675" cy="36050"/>
            </a:xfrm>
            <a:custGeom>
              <a:avLst/>
              <a:gdLst/>
              <a:ahLst/>
              <a:cxnLst/>
              <a:rect l="l" t="t" r="r" b="b"/>
              <a:pathLst>
                <a:path w="1147" h="1442" extrusionOk="0">
                  <a:moveTo>
                    <a:pt x="649" y="0"/>
                  </a:moveTo>
                  <a:cubicBezTo>
                    <a:pt x="626" y="0"/>
                    <a:pt x="596" y="27"/>
                    <a:pt x="575" y="71"/>
                  </a:cubicBezTo>
                  <a:cubicBezTo>
                    <a:pt x="551" y="129"/>
                    <a:pt x="555" y="194"/>
                    <a:pt x="582" y="214"/>
                  </a:cubicBezTo>
                  <a:lnTo>
                    <a:pt x="902" y="459"/>
                  </a:lnTo>
                  <a:lnTo>
                    <a:pt x="65" y="942"/>
                  </a:lnTo>
                  <a:cubicBezTo>
                    <a:pt x="28" y="962"/>
                    <a:pt x="1" y="1027"/>
                    <a:pt x="1" y="1085"/>
                  </a:cubicBezTo>
                  <a:cubicBezTo>
                    <a:pt x="1" y="1129"/>
                    <a:pt x="17" y="1156"/>
                    <a:pt x="42" y="1156"/>
                  </a:cubicBezTo>
                  <a:cubicBezTo>
                    <a:pt x="48" y="1156"/>
                    <a:pt x="58" y="1152"/>
                    <a:pt x="65" y="1149"/>
                  </a:cubicBezTo>
                  <a:lnTo>
                    <a:pt x="902" y="666"/>
                  </a:lnTo>
                  <a:lnTo>
                    <a:pt x="582" y="1278"/>
                  </a:lnTo>
                  <a:cubicBezTo>
                    <a:pt x="555" y="1333"/>
                    <a:pt x="551" y="1400"/>
                    <a:pt x="575" y="1428"/>
                  </a:cubicBezTo>
                  <a:cubicBezTo>
                    <a:pt x="585" y="1438"/>
                    <a:pt x="592" y="1441"/>
                    <a:pt x="602" y="1441"/>
                  </a:cubicBezTo>
                  <a:cubicBezTo>
                    <a:pt x="609" y="1441"/>
                    <a:pt x="619" y="1438"/>
                    <a:pt x="626" y="1435"/>
                  </a:cubicBezTo>
                  <a:cubicBezTo>
                    <a:pt x="643" y="1424"/>
                    <a:pt x="657" y="1408"/>
                    <a:pt x="670" y="1383"/>
                  </a:cubicBezTo>
                  <a:lnTo>
                    <a:pt x="1123" y="513"/>
                  </a:lnTo>
                  <a:lnTo>
                    <a:pt x="1126" y="510"/>
                  </a:lnTo>
                  <a:cubicBezTo>
                    <a:pt x="1129" y="499"/>
                    <a:pt x="1132" y="490"/>
                    <a:pt x="1136" y="476"/>
                  </a:cubicBezTo>
                  <a:cubicBezTo>
                    <a:pt x="1139" y="473"/>
                    <a:pt x="1139" y="469"/>
                    <a:pt x="1139" y="465"/>
                  </a:cubicBezTo>
                  <a:cubicBezTo>
                    <a:pt x="1143" y="452"/>
                    <a:pt x="1146" y="435"/>
                    <a:pt x="1146" y="421"/>
                  </a:cubicBezTo>
                  <a:cubicBezTo>
                    <a:pt x="1146" y="408"/>
                    <a:pt x="1143" y="394"/>
                    <a:pt x="1139" y="384"/>
                  </a:cubicBezTo>
                  <a:cubicBezTo>
                    <a:pt x="1139" y="380"/>
                    <a:pt x="1139" y="377"/>
                    <a:pt x="1136" y="377"/>
                  </a:cubicBezTo>
                  <a:cubicBezTo>
                    <a:pt x="1132" y="371"/>
                    <a:pt x="1129" y="363"/>
                    <a:pt x="1126" y="357"/>
                  </a:cubicBezTo>
                  <a:lnTo>
                    <a:pt x="1123" y="357"/>
                  </a:lnTo>
                  <a:lnTo>
                    <a:pt x="670" y="10"/>
                  </a:lnTo>
                  <a:cubicBezTo>
                    <a:pt x="663" y="3"/>
                    <a:pt x="657" y="0"/>
                    <a:pt x="649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8" name="Google Shape;1048;p31">
              <a:extLst>
                <a:ext uri="{FF2B5EF4-FFF2-40B4-BE49-F238E27FC236}">
                  <a16:creationId xmlns:a16="http://schemas.microsoft.com/office/drawing/2014/main" id="{BD10661D-8513-3543-8AD5-F161633C7FF7}"/>
                </a:ext>
              </a:extLst>
            </p:cNvPr>
            <p:cNvSpPr/>
            <p:nvPr/>
          </p:nvSpPr>
          <p:spPr>
            <a:xfrm>
              <a:off x="1987650" y="3089525"/>
              <a:ext cx="25875" cy="51625"/>
            </a:xfrm>
            <a:custGeom>
              <a:avLst/>
              <a:gdLst/>
              <a:ahLst/>
              <a:cxnLst/>
              <a:rect l="l" t="t" r="r" b="b"/>
              <a:pathLst>
                <a:path w="1035" h="2065" extrusionOk="0">
                  <a:moveTo>
                    <a:pt x="956" y="1"/>
                  </a:moveTo>
                  <a:cubicBezTo>
                    <a:pt x="942" y="1"/>
                    <a:pt x="922" y="15"/>
                    <a:pt x="912" y="45"/>
                  </a:cubicBezTo>
                  <a:lnTo>
                    <a:pt x="796" y="324"/>
                  </a:lnTo>
                  <a:lnTo>
                    <a:pt x="765" y="324"/>
                  </a:lnTo>
                  <a:cubicBezTo>
                    <a:pt x="578" y="324"/>
                    <a:pt x="357" y="511"/>
                    <a:pt x="205" y="830"/>
                  </a:cubicBezTo>
                  <a:cubicBezTo>
                    <a:pt x="1" y="1269"/>
                    <a:pt x="1" y="1789"/>
                    <a:pt x="205" y="1987"/>
                  </a:cubicBezTo>
                  <a:cubicBezTo>
                    <a:pt x="263" y="2041"/>
                    <a:pt x="324" y="2064"/>
                    <a:pt x="395" y="2064"/>
                  </a:cubicBezTo>
                  <a:cubicBezTo>
                    <a:pt x="453" y="2064"/>
                    <a:pt x="517" y="2044"/>
                    <a:pt x="582" y="2010"/>
                  </a:cubicBezTo>
                  <a:cubicBezTo>
                    <a:pt x="718" y="1932"/>
                    <a:pt x="854" y="1772"/>
                    <a:pt x="956" y="1554"/>
                  </a:cubicBezTo>
                  <a:cubicBezTo>
                    <a:pt x="983" y="1497"/>
                    <a:pt x="983" y="1432"/>
                    <a:pt x="956" y="1408"/>
                  </a:cubicBezTo>
                  <a:cubicBezTo>
                    <a:pt x="949" y="1402"/>
                    <a:pt x="939" y="1398"/>
                    <a:pt x="933" y="1398"/>
                  </a:cubicBezTo>
                  <a:cubicBezTo>
                    <a:pt x="908" y="1398"/>
                    <a:pt x="881" y="1422"/>
                    <a:pt x="861" y="1463"/>
                  </a:cubicBezTo>
                  <a:cubicBezTo>
                    <a:pt x="749" y="1701"/>
                    <a:pt x="582" y="1844"/>
                    <a:pt x="443" y="1844"/>
                  </a:cubicBezTo>
                  <a:cubicBezTo>
                    <a:pt x="388" y="1844"/>
                    <a:pt x="341" y="1827"/>
                    <a:pt x="300" y="1786"/>
                  </a:cubicBezTo>
                  <a:cubicBezTo>
                    <a:pt x="147" y="1636"/>
                    <a:pt x="147" y="1248"/>
                    <a:pt x="300" y="922"/>
                  </a:cubicBezTo>
                  <a:cubicBezTo>
                    <a:pt x="412" y="691"/>
                    <a:pt x="569" y="551"/>
                    <a:pt x="708" y="545"/>
                  </a:cubicBezTo>
                  <a:lnTo>
                    <a:pt x="708" y="545"/>
                  </a:lnTo>
                  <a:lnTo>
                    <a:pt x="619" y="755"/>
                  </a:lnTo>
                  <a:cubicBezTo>
                    <a:pt x="602" y="799"/>
                    <a:pt x="613" y="844"/>
                    <a:pt x="636" y="844"/>
                  </a:cubicBezTo>
                  <a:cubicBezTo>
                    <a:pt x="643" y="844"/>
                    <a:pt x="647" y="840"/>
                    <a:pt x="654" y="837"/>
                  </a:cubicBezTo>
                  <a:lnTo>
                    <a:pt x="994" y="616"/>
                  </a:lnTo>
                  <a:cubicBezTo>
                    <a:pt x="1017" y="600"/>
                    <a:pt x="1035" y="559"/>
                    <a:pt x="1030" y="521"/>
                  </a:cubicBezTo>
                  <a:lnTo>
                    <a:pt x="983" y="35"/>
                  </a:lnTo>
                  <a:cubicBezTo>
                    <a:pt x="980" y="11"/>
                    <a:pt x="969" y="1"/>
                    <a:pt x="956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9" name="Google Shape;1049;p31">
              <a:extLst>
                <a:ext uri="{FF2B5EF4-FFF2-40B4-BE49-F238E27FC236}">
                  <a16:creationId xmlns:a16="http://schemas.microsoft.com/office/drawing/2014/main" id="{5A154B6D-C804-6648-AC67-550060437276}"/>
                </a:ext>
              </a:extLst>
            </p:cNvPr>
            <p:cNvSpPr/>
            <p:nvPr/>
          </p:nvSpPr>
          <p:spPr>
            <a:xfrm>
              <a:off x="2221475" y="2895150"/>
              <a:ext cx="23575" cy="46700"/>
            </a:xfrm>
            <a:custGeom>
              <a:avLst/>
              <a:gdLst/>
              <a:ahLst/>
              <a:cxnLst/>
              <a:rect l="l" t="t" r="r" b="b"/>
              <a:pathLst>
                <a:path w="943" h="1868" extrusionOk="0">
                  <a:moveTo>
                    <a:pt x="874" y="0"/>
                  </a:moveTo>
                  <a:cubicBezTo>
                    <a:pt x="841" y="0"/>
                    <a:pt x="803" y="31"/>
                    <a:pt x="775" y="89"/>
                  </a:cubicBezTo>
                  <a:lnTo>
                    <a:pt x="469" y="732"/>
                  </a:lnTo>
                  <a:lnTo>
                    <a:pt x="167" y="439"/>
                  </a:lnTo>
                  <a:cubicBezTo>
                    <a:pt x="157" y="432"/>
                    <a:pt x="147" y="426"/>
                    <a:pt x="133" y="426"/>
                  </a:cubicBezTo>
                  <a:cubicBezTo>
                    <a:pt x="102" y="426"/>
                    <a:pt x="61" y="460"/>
                    <a:pt x="38" y="514"/>
                  </a:cubicBezTo>
                  <a:cubicBezTo>
                    <a:pt x="0" y="592"/>
                    <a:pt x="0" y="680"/>
                    <a:pt x="38" y="714"/>
                  </a:cubicBezTo>
                  <a:lnTo>
                    <a:pt x="340" y="1007"/>
                  </a:lnTo>
                  <a:lnTo>
                    <a:pt x="38" y="1653"/>
                  </a:lnTo>
                  <a:cubicBezTo>
                    <a:pt x="0" y="1728"/>
                    <a:pt x="0" y="1819"/>
                    <a:pt x="38" y="1853"/>
                  </a:cubicBezTo>
                  <a:cubicBezTo>
                    <a:pt x="45" y="1863"/>
                    <a:pt x="58" y="1867"/>
                    <a:pt x="69" y="1867"/>
                  </a:cubicBezTo>
                  <a:cubicBezTo>
                    <a:pt x="79" y="1867"/>
                    <a:pt x="92" y="1863"/>
                    <a:pt x="102" y="1857"/>
                  </a:cubicBezTo>
                  <a:cubicBezTo>
                    <a:pt x="127" y="1843"/>
                    <a:pt x="150" y="1816"/>
                    <a:pt x="167" y="1778"/>
                  </a:cubicBezTo>
                  <a:lnTo>
                    <a:pt x="469" y="1133"/>
                  </a:lnTo>
                  <a:lnTo>
                    <a:pt x="775" y="1425"/>
                  </a:lnTo>
                  <a:cubicBezTo>
                    <a:pt x="786" y="1435"/>
                    <a:pt x="796" y="1439"/>
                    <a:pt x="810" y="1439"/>
                  </a:cubicBezTo>
                  <a:cubicBezTo>
                    <a:pt x="820" y="1439"/>
                    <a:pt x="830" y="1439"/>
                    <a:pt x="841" y="1432"/>
                  </a:cubicBezTo>
                  <a:cubicBezTo>
                    <a:pt x="864" y="1419"/>
                    <a:pt x="888" y="1391"/>
                    <a:pt x="905" y="1350"/>
                  </a:cubicBezTo>
                  <a:cubicBezTo>
                    <a:pt x="943" y="1276"/>
                    <a:pt x="943" y="1187"/>
                    <a:pt x="905" y="1149"/>
                  </a:cubicBezTo>
                  <a:lnTo>
                    <a:pt x="602" y="857"/>
                  </a:lnTo>
                  <a:lnTo>
                    <a:pt x="905" y="215"/>
                  </a:lnTo>
                  <a:cubicBezTo>
                    <a:pt x="943" y="137"/>
                    <a:pt x="943" y="48"/>
                    <a:pt x="905" y="14"/>
                  </a:cubicBezTo>
                  <a:cubicBezTo>
                    <a:pt x="894" y="4"/>
                    <a:pt x="885" y="0"/>
                    <a:pt x="874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" name="Google Shape;1050;p31">
              <a:extLst>
                <a:ext uri="{FF2B5EF4-FFF2-40B4-BE49-F238E27FC236}">
                  <a16:creationId xmlns:a16="http://schemas.microsoft.com/office/drawing/2014/main" id="{FDACAE37-319F-1441-8E0B-262F3DCCBBF0}"/>
                </a:ext>
              </a:extLst>
            </p:cNvPr>
            <p:cNvSpPr/>
            <p:nvPr/>
          </p:nvSpPr>
          <p:spPr>
            <a:xfrm>
              <a:off x="2039925" y="2368575"/>
              <a:ext cx="1222100" cy="751125"/>
            </a:xfrm>
            <a:custGeom>
              <a:avLst/>
              <a:gdLst/>
              <a:ahLst/>
              <a:cxnLst/>
              <a:rect l="l" t="t" r="r" b="b"/>
              <a:pathLst>
                <a:path w="48884" h="30045" extrusionOk="0">
                  <a:moveTo>
                    <a:pt x="48587" y="1"/>
                  </a:moveTo>
                  <a:cubicBezTo>
                    <a:pt x="48516" y="1"/>
                    <a:pt x="48435" y="24"/>
                    <a:pt x="48349" y="73"/>
                  </a:cubicBezTo>
                  <a:lnTo>
                    <a:pt x="531" y="27666"/>
                  </a:lnTo>
                  <a:cubicBezTo>
                    <a:pt x="238" y="27836"/>
                    <a:pt x="0" y="28250"/>
                    <a:pt x="0" y="28587"/>
                  </a:cubicBezTo>
                  <a:lnTo>
                    <a:pt x="0" y="29665"/>
                  </a:lnTo>
                  <a:cubicBezTo>
                    <a:pt x="0" y="29906"/>
                    <a:pt x="120" y="30044"/>
                    <a:pt x="293" y="30044"/>
                  </a:cubicBezTo>
                  <a:cubicBezTo>
                    <a:pt x="365" y="30044"/>
                    <a:pt x="445" y="30021"/>
                    <a:pt x="531" y="29971"/>
                  </a:cubicBezTo>
                  <a:lnTo>
                    <a:pt x="48349" y="2378"/>
                  </a:lnTo>
                  <a:cubicBezTo>
                    <a:pt x="48645" y="2208"/>
                    <a:pt x="48883" y="1797"/>
                    <a:pt x="48883" y="1457"/>
                  </a:cubicBezTo>
                  <a:lnTo>
                    <a:pt x="48883" y="379"/>
                  </a:lnTo>
                  <a:cubicBezTo>
                    <a:pt x="48883" y="140"/>
                    <a:pt x="48763" y="1"/>
                    <a:pt x="48587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" name="Google Shape;1051;p31">
              <a:extLst>
                <a:ext uri="{FF2B5EF4-FFF2-40B4-BE49-F238E27FC236}">
                  <a16:creationId xmlns:a16="http://schemas.microsoft.com/office/drawing/2014/main" id="{AB78EA84-32FB-0447-AA58-CD227E014427}"/>
                </a:ext>
              </a:extLst>
            </p:cNvPr>
            <p:cNvSpPr/>
            <p:nvPr/>
          </p:nvSpPr>
          <p:spPr>
            <a:xfrm>
              <a:off x="3224325" y="2383975"/>
              <a:ext cx="30625" cy="43900"/>
            </a:xfrm>
            <a:custGeom>
              <a:avLst/>
              <a:gdLst/>
              <a:ahLst/>
              <a:cxnLst/>
              <a:rect l="l" t="t" r="r" b="b"/>
              <a:pathLst>
                <a:path w="1225" h="1756" extrusionOk="0">
                  <a:moveTo>
                    <a:pt x="633" y="11"/>
                  </a:moveTo>
                  <a:cubicBezTo>
                    <a:pt x="647" y="11"/>
                    <a:pt x="654" y="14"/>
                    <a:pt x="660" y="28"/>
                  </a:cubicBezTo>
                  <a:lnTo>
                    <a:pt x="800" y="324"/>
                  </a:lnTo>
                  <a:cubicBezTo>
                    <a:pt x="807" y="339"/>
                    <a:pt x="820" y="349"/>
                    <a:pt x="835" y="349"/>
                  </a:cubicBezTo>
                  <a:cubicBezTo>
                    <a:pt x="840" y="349"/>
                    <a:pt x="846" y="347"/>
                    <a:pt x="851" y="345"/>
                  </a:cubicBezTo>
                  <a:lnTo>
                    <a:pt x="1164" y="226"/>
                  </a:lnTo>
                  <a:cubicBezTo>
                    <a:pt x="1168" y="223"/>
                    <a:pt x="1173" y="222"/>
                    <a:pt x="1177" y="222"/>
                  </a:cubicBezTo>
                  <a:cubicBezTo>
                    <a:pt x="1184" y="222"/>
                    <a:pt x="1191" y="226"/>
                    <a:pt x="1198" y="232"/>
                  </a:cubicBezTo>
                  <a:cubicBezTo>
                    <a:pt x="1211" y="249"/>
                    <a:pt x="1214" y="290"/>
                    <a:pt x="1190" y="337"/>
                  </a:cubicBezTo>
                  <a:lnTo>
                    <a:pt x="966" y="759"/>
                  </a:lnTo>
                  <a:cubicBezTo>
                    <a:pt x="949" y="789"/>
                    <a:pt x="942" y="820"/>
                    <a:pt x="946" y="844"/>
                  </a:cubicBezTo>
                  <a:lnTo>
                    <a:pt x="1000" y="1228"/>
                  </a:lnTo>
                  <a:cubicBezTo>
                    <a:pt x="1007" y="1269"/>
                    <a:pt x="983" y="1313"/>
                    <a:pt x="960" y="1337"/>
                  </a:cubicBezTo>
                  <a:cubicBezTo>
                    <a:pt x="948" y="1351"/>
                    <a:pt x="937" y="1358"/>
                    <a:pt x="926" y="1358"/>
                  </a:cubicBezTo>
                  <a:cubicBezTo>
                    <a:pt x="923" y="1358"/>
                    <a:pt x="921" y="1358"/>
                    <a:pt x="919" y="1357"/>
                  </a:cubicBezTo>
                  <a:lnTo>
                    <a:pt x="640" y="1324"/>
                  </a:lnTo>
                  <a:cubicBezTo>
                    <a:pt x="619" y="1324"/>
                    <a:pt x="596" y="1334"/>
                    <a:pt x="579" y="1357"/>
                  </a:cubicBezTo>
                  <a:lnTo>
                    <a:pt x="300" y="1715"/>
                  </a:lnTo>
                  <a:cubicBezTo>
                    <a:pt x="284" y="1736"/>
                    <a:pt x="265" y="1747"/>
                    <a:pt x="250" y="1747"/>
                  </a:cubicBezTo>
                  <a:cubicBezTo>
                    <a:pt x="246" y="1747"/>
                    <a:pt x="242" y="1746"/>
                    <a:pt x="239" y="1745"/>
                  </a:cubicBezTo>
                  <a:cubicBezTo>
                    <a:pt x="225" y="1738"/>
                    <a:pt x="215" y="1715"/>
                    <a:pt x="219" y="1684"/>
                  </a:cubicBezTo>
                  <a:lnTo>
                    <a:pt x="273" y="1238"/>
                  </a:lnTo>
                  <a:cubicBezTo>
                    <a:pt x="276" y="1211"/>
                    <a:pt x="269" y="1184"/>
                    <a:pt x="252" y="1174"/>
                  </a:cubicBezTo>
                  <a:lnTo>
                    <a:pt x="28" y="1011"/>
                  </a:lnTo>
                  <a:cubicBezTo>
                    <a:pt x="18" y="1004"/>
                    <a:pt x="11" y="987"/>
                    <a:pt x="11" y="970"/>
                  </a:cubicBezTo>
                  <a:cubicBezTo>
                    <a:pt x="11" y="929"/>
                    <a:pt x="31" y="885"/>
                    <a:pt x="62" y="861"/>
                  </a:cubicBezTo>
                  <a:lnTo>
                    <a:pt x="375" y="620"/>
                  </a:lnTo>
                  <a:cubicBezTo>
                    <a:pt x="395" y="606"/>
                    <a:pt x="412" y="579"/>
                    <a:pt x="423" y="549"/>
                  </a:cubicBezTo>
                  <a:lnTo>
                    <a:pt x="561" y="89"/>
                  </a:lnTo>
                  <a:cubicBezTo>
                    <a:pt x="575" y="42"/>
                    <a:pt x="610" y="11"/>
                    <a:pt x="633" y="11"/>
                  </a:cubicBezTo>
                  <a:close/>
                  <a:moveTo>
                    <a:pt x="636" y="1"/>
                  </a:moveTo>
                  <a:cubicBezTo>
                    <a:pt x="634" y="1"/>
                    <a:pt x="632" y="1"/>
                    <a:pt x="630" y="1"/>
                  </a:cubicBezTo>
                  <a:cubicBezTo>
                    <a:pt x="599" y="1"/>
                    <a:pt x="565" y="39"/>
                    <a:pt x="552" y="86"/>
                  </a:cubicBezTo>
                  <a:lnTo>
                    <a:pt x="412" y="545"/>
                  </a:lnTo>
                  <a:cubicBezTo>
                    <a:pt x="402" y="572"/>
                    <a:pt x="385" y="599"/>
                    <a:pt x="368" y="613"/>
                  </a:cubicBezTo>
                  <a:lnTo>
                    <a:pt x="55" y="855"/>
                  </a:lnTo>
                  <a:cubicBezTo>
                    <a:pt x="18" y="882"/>
                    <a:pt x="1" y="932"/>
                    <a:pt x="1" y="970"/>
                  </a:cubicBezTo>
                  <a:cubicBezTo>
                    <a:pt x="1" y="990"/>
                    <a:pt x="7" y="1011"/>
                    <a:pt x="21" y="1018"/>
                  </a:cubicBezTo>
                  <a:lnTo>
                    <a:pt x="249" y="1181"/>
                  </a:lnTo>
                  <a:cubicBezTo>
                    <a:pt x="259" y="1191"/>
                    <a:pt x="266" y="1211"/>
                    <a:pt x="263" y="1238"/>
                  </a:cubicBezTo>
                  <a:lnTo>
                    <a:pt x="208" y="1684"/>
                  </a:lnTo>
                  <a:cubicBezTo>
                    <a:pt x="205" y="1718"/>
                    <a:pt x="215" y="1745"/>
                    <a:pt x="235" y="1756"/>
                  </a:cubicBezTo>
                  <a:lnTo>
                    <a:pt x="249" y="1756"/>
                  </a:lnTo>
                  <a:cubicBezTo>
                    <a:pt x="269" y="1756"/>
                    <a:pt x="290" y="1745"/>
                    <a:pt x="307" y="1721"/>
                  </a:cubicBezTo>
                  <a:lnTo>
                    <a:pt x="586" y="1365"/>
                  </a:lnTo>
                  <a:cubicBezTo>
                    <a:pt x="602" y="1344"/>
                    <a:pt x="623" y="1334"/>
                    <a:pt x="636" y="1334"/>
                  </a:cubicBezTo>
                  <a:lnTo>
                    <a:pt x="915" y="1368"/>
                  </a:lnTo>
                  <a:cubicBezTo>
                    <a:pt x="918" y="1369"/>
                    <a:pt x="921" y="1369"/>
                    <a:pt x="924" y="1369"/>
                  </a:cubicBezTo>
                  <a:cubicBezTo>
                    <a:pt x="939" y="1369"/>
                    <a:pt x="955" y="1362"/>
                    <a:pt x="966" y="1348"/>
                  </a:cubicBezTo>
                  <a:cubicBezTo>
                    <a:pt x="994" y="1320"/>
                    <a:pt x="1017" y="1273"/>
                    <a:pt x="1010" y="1228"/>
                  </a:cubicBezTo>
                  <a:lnTo>
                    <a:pt x="956" y="844"/>
                  </a:lnTo>
                  <a:cubicBezTo>
                    <a:pt x="953" y="820"/>
                    <a:pt x="960" y="789"/>
                    <a:pt x="973" y="766"/>
                  </a:cubicBezTo>
                  <a:lnTo>
                    <a:pt x="1201" y="341"/>
                  </a:lnTo>
                  <a:cubicBezTo>
                    <a:pt x="1225" y="297"/>
                    <a:pt x="1225" y="249"/>
                    <a:pt x="1204" y="226"/>
                  </a:cubicBezTo>
                  <a:cubicBezTo>
                    <a:pt x="1197" y="216"/>
                    <a:pt x="1188" y="212"/>
                    <a:pt x="1177" y="212"/>
                  </a:cubicBezTo>
                  <a:cubicBezTo>
                    <a:pt x="1171" y="212"/>
                    <a:pt x="1166" y="213"/>
                    <a:pt x="1160" y="215"/>
                  </a:cubicBezTo>
                  <a:lnTo>
                    <a:pt x="847" y="334"/>
                  </a:lnTo>
                  <a:cubicBezTo>
                    <a:pt x="842" y="336"/>
                    <a:pt x="837" y="337"/>
                    <a:pt x="833" y="337"/>
                  </a:cubicBezTo>
                  <a:cubicBezTo>
                    <a:pt x="823" y="337"/>
                    <a:pt x="815" y="332"/>
                    <a:pt x="810" y="320"/>
                  </a:cubicBezTo>
                  <a:lnTo>
                    <a:pt x="667" y="25"/>
                  </a:lnTo>
                  <a:cubicBezTo>
                    <a:pt x="661" y="10"/>
                    <a:pt x="650" y="1"/>
                    <a:pt x="636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" name="Google Shape;1052;p31">
              <a:extLst>
                <a:ext uri="{FF2B5EF4-FFF2-40B4-BE49-F238E27FC236}">
                  <a16:creationId xmlns:a16="http://schemas.microsoft.com/office/drawing/2014/main" id="{7085992A-FE3E-144B-9F4E-47F2326E84D1}"/>
                </a:ext>
              </a:extLst>
            </p:cNvPr>
            <p:cNvSpPr/>
            <p:nvPr/>
          </p:nvSpPr>
          <p:spPr>
            <a:xfrm>
              <a:off x="3272350" y="2336300"/>
              <a:ext cx="47975" cy="30800"/>
            </a:xfrm>
            <a:custGeom>
              <a:avLst/>
              <a:gdLst/>
              <a:ahLst/>
              <a:cxnLst/>
              <a:rect l="l" t="t" r="r" b="b"/>
              <a:pathLst>
                <a:path w="1919" h="1232" extrusionOk="0">
                  <a:moveTo>
                    <a:pt x="1708" y="1"/>
                  </a:moveTo>
                  <a:cubicBezTo>
                    <a:pt x="1677" y="1"/>
                    <a:pt x="1646" y="8"/>
                    <a:pt x="1615" y="24"/>
                  </a:cubicBezTo>
                  <a:lnTo>
                    <a:pt x="120" y="888"/>
                  </a:lnTo>
                  <a:cubicBezTo>
                    <a:pt x="32" y="939"/>
                    <a:pt x="1" y="1052"/>
                    <a:pt x="52" y="1140"/>
                  </a:cubicBezTo>
                  <a:cubicBezTo>
                    <a:pt x="85" y="1201"/>
                    <a:pt x="147" y="1232"/>
                    <a:pt x="211" y="1232"/>
                  </a:cubicBezTo>
                  <a:cubicBezTo>
                    <a:pt x="242" y="1232"/>
                    <a:pt x="276" y="1224"/>
                    <a:pt x="303" y="1207"/>
                  </a:cubicBezTo>
                  <a:lnTo>
                    <a:pt x="1799" y="344"/>
                  </a:lnTo>
                  <a:cubicBezTo>
                    <a:pt x="1888" y="293"/>
                    <a:pt x="1918" y="181"/>
                    <a:pt x="1867" y="93"/>
                  </a:cubicBezTo>
                  <a:cubicBezTo>
                    <a:pt x="1833" y="35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" name="Google Shape;1053;p31">
              <a:extLst>
                <a:ext uri="{FF2B5EF4-FFF2-40B4-BE49-F238E27FC236}">
                  <a16:creationId xmlns:a16="http://schemas.microsoft.com/office/drawing/2014/main" id="{5FA0540E-3CEE-6742-A31A-CB5ACE2131E6}"/>
                </a:ext>
              </a:extLst>
            </p:cNvPr>
            <p:cNvSpPr/>
            <p:nvPr/>
          </p:nvSpPr>
          <p:spPr>
            <a:xfrm>
              <a:off x="3272350" y="2357900"/>
              <a:ext cx="47975" cy="30875"/>
            </a:xfrm>
            <a:custGeom>
              <a:avLst/>
              <a:gdLst/>
              <a:ahLst/>
              <a:cxnLst/>
              <a:rect l="l" t="t" r="r" b="b"/>
              <a:pathLst>
                <a:path w="1919" h="1235" extrusionOk="0">
                  <a:moveTo>
                    <a:pt x="1708" y="1"/>
                  </a:moveTo>
                  <a:cubicBezTo>
                    <a:pt x="1677" y="1"/>
                    <a:pt x="1646" y="7"/>
                    <a:pt x="1615" y="24"/>
                  </a:cubicBezTo>
                  <a:lnTo>
                    <a:pt x="120" y="891"/>
                  </a:lnTo>
                  <a:cubicBezTo>
                    <a:pt x="32" y="942"/>
                    <a:pt x="1" y="1054"/>
                    <a:pt x="52" y="1143"/>
                  </a:cubicBezTo>
                  <a:cubicBezTo>
                    <a:pt x="85" y="1200"/>
                    <a:pt x="147" y="1234"/>
                    <a:pt x="211" y="1234"/>
                  </a:cubicBezTo>
                  <a:cubicBezTo>
                    <a:pt x="242" y="1234"/>
                    <a:pt x="276" y="1225"/>
                    <a:pt x="303" y="1207"/>
                  </a:cubicBezTo>
                  <a:lnTo>
                    <a:pt x="1799" y="343"/>
                  </a:lnTo>
                  <a:cubicBezTo>
                    <a:pt x="1888" y="293"/>
                    <a:pt x="1918" y="180"/>
                    <a:pt x="1867" y="92"/>
                  </a:cubicBezTo>
                  <a:cubicBezTo>
                    <a:pt x="1833" y="34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" name="Google Shape;1054;p31">
              <a:extLst>
                <a:ext uri="{FF2B5EF4-FFF2-40B4-BE49-F238E27FC236}">
                  <a16:creationId xmlns:a16="http://schemas.microsoft.com/office/drawing/2014/main" id="{1655A354-9104-DA4A-A124-5DEC385B3266}"/>
                </a:ext>
              </a:extLst>
            </p:cNvPr>
            <p:cNvSpPr/>
            <p:nvPr/>
          </p:nvSpPr>
          <p:spPr>
            <a:xfrm>
              <a:off x="3272350" y="2379475"/>
              <a:ext cx="47975" cy="30875"/>
            </a:xfrm>
            <a:custGeom>
              <a:avLst/>
              <a:gdLst/>
              <a:ahLst/>
              <a:cxnLst/>
              <a:rect l="l" t="t" r="r" b="b"/>
              <a:pathLst>
                <a:path w="1919" h="1235" extrusionOk="0">
                  <a:moveTo>
                    <a:pt x="1708" y="1"/>
                  </a:moveTo>
                  <a:cubicBezTo>
                    <a:pt x="1677" y="1"/>
                    <a:pt x="1646" y="11"/>
                    <a:pt x="1615" y="28"/>
                  </a:cubicBezTo>
                  <a:lnTo>
                    <a:pt x="120" y="892"/>
                  </a:lnTo>
                  <a:cubicBezTo>
                    <a:pt x="32" y="943"/>
                    <a:pt x="1" y="1055"/>
                    <a:pt x="52" y="1143"/>
                  </a:cubicBezTo>
                  <a:cubicBezTo>
                    <a:pt x="85" y="1201"/>
                    <a:pt x="147" y="1235"/>
                    <a:pt x="211" y="1235"/>
                  </a:cubicBezTo>
                  <a:cubicBezTo>
                    <a:pt x="242" y="1235"/>
                    <a:pt x="276" y="1228"/>
                    <a:pt x="303" y="1211"/>
                  </a:cubicBezTo>
                  <a:lnTo>
                    <a:pt x="1799" y="344"/>
                  </a:lnTo>
                  <a:cubicBezTo>
                    <a:pt x="1888" y="296"/>
                    <a:pt x="1918" y="181"/>
                    <a:pt x="1867" y="92"/>
                  </a:cubicBezTo>
                  <a:cubicBezTo>
                    <a:pt x="1833" y="35"/>
                    <a:pt x="1772" y="1"/>
                    <a:pt x="1708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" name="Google Shape;1055;p31">
              <a:extLst>
                <a:ext uri="{FF2B5EF4-FFF2-40B4-BE49-F238E27FC236}">
                  <a16:creationId xmlns:a16="http://schemas.microsoft.com/office/drawing/2014/main" id="{559A761F-1922-B648-8DA4-05932BA78311}"/>
                </a:ext>
              </a:extLst>
            </p:cNvPr>
            <p:cNvSpPr/>
            <p:nvPr/>
          </p:nvSpPr>
          <p:spPr>
            <a:xfrm>
              <a:off x="1840350" y="3139925"/>
              <a:ext cx="25025" cy="100850"/>
            </a:xfrm>
            <a:custGeom>
              <a:avLst/>
              <a:gdLst/>
              <a:ahLst/>
              <a:cxnLst/>
              <a:rect l="l" t="t" r="r" b="b"/>
              <a:pathLst>
                <a:path w="1001" h="4034" extrusionOk="0">
                  <a:moveTo>
                    <a:pt x="1" y="1"/>
                  </a:moveTo>
                  <a:lnTo>
                    <a:pt x="1" y="3455"/>
                  </a:lnTo>
                  <a:lnTo>
                    <a:pt x="1000" y="4033"/>
                  </a:lnTo>
                  <a:lnTo>
                    <a:pt x="1000" y="57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" name="Google Shape;1056;p31">
              <a:extLst>
                <a:ext uri="{FF2B5EF4-FFF2-40B4-BE49-F238E27FC236}">
                  <a16:creationId xmlns:a16="http://schemas.microsoft.com/office/drawing/2014/main" id="{1E488BF5-599F-7547-A806-DF1895333FAF}"/>
                </a:ext>
              </a:extLst>
            </p:cNvPr>
            <p:cNvSpPr/>
            <p:nvPr/>
          </p:nvSpPr>
          <p:spPr>
            <a:xfrm>
              <a:off x="1915150" y="3304200"/>
              <a:ext cx="299300" cy="967500"/>
            </a:xfrm>
            <a:custGeom>
              <a:avLst/>
              <a:gdLst/>
              <a:ahLst/>
              <a:cxnLst/>
              <a:rect l="l" t="t" r="r" b="b"/>
              <a:pathLst>
                <a:path w="11972" h="38700" extrusionOk="0">
                  <a:moveTo>
                    <a:pt x="11678" y="0"/>
                  </a:moveTo>
                  <a:cubicBezTo>
                    <a:pt x="11606" y="0"/>
                    <a:pt x="11526" y="24"/>
                    <a:pt x="11441" y="73"/>
                  </a:cubicBezTo>
                  <a:lnTo>
                    <a:pt x="531" y="6369"/>
                  </a:lnTo>
                  <a:cubicBezTo>
                    <a:pt x="238" y="6540"/>
                    <a:pt x="1" y="6954"/>
                    <a:pt x="1" y="7291"/>
                  </a:cubicBezTo>
                  <a:lnTo>
                    <a:pt x="1" y="38321"/>
                  </a:lnTo>
                  <a:cubicBezTo>
                    <a:pt x="1" y="38560"/>
                    <a:pt x="121" y="38700"/>
                    <a:pt x="295" y="38700"/>
                  </a:cubicBezTo>
                  <a:cubicBezTo>
                    <a:pt x="366" y="38700"/>
                    <a:pt x="446" y="38676"/>
                    <a:pt x="531" y="38627"/>
                  </a:cubicBezTo>
                  <a:lnTo>
                    <a:pt x="11441" y="32327"/>
                  </a:lnTo>
                  <a:cubicBezTo>
                    <a:pt x="11733" y="32161"/>
                    <a:pt x="11972" y="31745"/>
                    <a:pt x="11972" y="31409"/>
                  </a:cubicBezTo>
                  <a:lnTo>
                    <a:pt x="11972" y="379"/>
                  </a:lnTo>
                  <a:cubicBezTo>
                    <a:pt x="11972" y="140"/>
                    <a:pt x="11852" y="0"/>
                    <a:pt x="11678" y="0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7" name="Google Shape;1057;p31">
              <a:extLst>
                <a:ext uri="{FF2B5EF4-FFF2-40B4-BE49-F238E27FC236}">
                  <a16:creationId xmlns:a16="http://schemas.microsoft.com/office/drawing/2014/main" id="{7F1AEA20-7DCA-6344-A611-174BCC59AFD2}"/>
                </a:ext>
              </a:extLst>
            </p:cNvPr>
            <p:cNvSpPr/>
            <p:nvPr/>
          </p:nvSpPr>
          <p:spPr>
            <a:xfrm>
              <a:off x="1965050" y="3390500"/>
              <a:ext cx="199500" cy="132525"/>
            </a:xfrm>
            <a:custGeom>
              <a:avLst/>
              <a:gdLst/>
              <a:ahLst/>
              <a:cxnLst/>
              <a:rect l="l" t="t" r="r" b="b"/>
              <a:pathLst>
                <a:path w="7980" h="5301" extrusionOk="0">
                  <a:moveTo>
                    <a:pt x="7697" y="0"/>
                  </a:moveTo>
                  <a:cubicBezTo>
                    <a:pt x="7623" y="0"/>
                    <a:pt x="7539" y="24"/>
                    <a:pt x="7449" y="75"/>
                  </a:cubicBezTo>
                  <a:lnTo>
                    <a:pt x="531" y="4070"/>
                  </a:lnTo>
                  <a:cubicBezTo>
                    <a:pt x="238" y="4240"/>
                    <a:pt x="1" y="4635"/>
                    <a:pt x="1" y="4954"/>
                  </a:cubicBezTo>
                  <a:cubicBezTo>
                    <a:pt x="1" y="5175"/>
                    <a:pt x="114" y="5300"/>
                    <a:pt x="281" y="5300"/>
                  </a:cubicBezTo>
                  <a:cubicBezTo>
                    <a:pt x="355" y="5300"/>
                    <a:pt x="441" y="5275"/>
                    <a:pt x="531" y="5222"/>
                  </a:cubicBezTo>
                  <a:lnTo>
                    <a:pt x="7449" y="1228"/>
                  </a:lnTo>
                  <a:cubicBezTo>
                    <a:pt x="7742" y="1058"/>
                    <a:pt x="7980" y="664"/>
                    <a:pt x="7980" y="347"/>
                  </a:cubicBezTo>
                  <a:cubicBezTo>
                    <a:pt x="7980" y="125"/>
                    <a:pt x="7865" y="0"/>
                    <a:pt x="7697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8" name="Google Shape;1058;p31">
              <a:extLst>
                <a:ext uri="{FF2B5EF4-FFF2-40B4-BE49-F238E27FC236}">
                  <a16:creationId xmlns:a16="http://schemas.microsoft.com/office/drawing/2014/main" id="{33406E5E-ACC2-9448-A491-CD48615BCE51}"/>
                </a:ext>
              </a:extLst>
            </p:cNvPr>
            <p:cNvSpPr/>
            <p:nvPr/>
          </p:nvSpPr>
          <p:spPr>
            <a:xfrm>
              <a:off x="1965050" y="3546650"/>
              <a:ext cx="24925" cy="36200"/>
            </a:xfrm>
            <a:custGeom>
              <a:avLst/>
              <a:gdLst/>
              <a:ahLst/>
              <a:cxnLst/>
              <a:rect l="l" t="t" r="r" b="b"/>
              <a:pathLst>
                <a:path w="997" h="1448" extrusionOk="0">
                  <a:moveTo>
                    <a:pt x="820" y="1"/>
                  </a:moveTo>
                  <a:cubicBezTo>
                    <a:pt x="777" y="1"/>
                    <a:pt x="729" y="15"/>
                    <a:pt x="677" y="44"/>
                  </a:cubicBezTo>
                  <a:lnTo>
                    <a:pt x="320" y="252"/>
                  </a:lnTo>
                  <a:cubicBezTo>
                    <a:pt x="143" y="354"/>
                    <a:pt x="1" y="602"/>
                    <a:pt x="1" y="806"/>
                  </a:cubicBezTo>
                  <a:lnTo>
                    <a:pt x="1" y="1220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8" y="1434"/>
                    <a:pt x="320" y="1404"/>
                  </a:cubicBezTo>
                  <a:lnTo>
                    <a:pt x="680" y="1197"/>
                  </a:lnTo>
                  <a:cubicBezTo>
                    <a:pt x="853" y="1095"/>
                    <a:pt x="996" y="847"/>
                    <a:pt x="996" y="643"/>
                  </a:cubicBezTo>
                  <a:lnTo>
                    <a:pt x="996" y="228"/>
                  </a:lnTo>
                  <a:cubicBezTo>
                    <a:pt x="996" y="84"/>
                    <a:pt x="925" y="1"/>
                    <a:pt x="820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" name="Google Shape;1059;p31">
              <a:extLst>
                <a:ext uri="{FF2B5EF4-FFF2-40B4-BE49-F238E27FC236}">
                  <a16:creationId xmlns:a16="http://schemas.microsoft.com/office/drawing/2014/main" id="{3F3D8952-E2DE-7D41-88A0-CBEEC3D700FE}"/>
                </a:ext>
              </a:extLst>
            </p:cNvPr>
            <p:cNvSpPr/>
            <p:nvPr/>
          </p:nvSpPr>
          <p:spPr>
            <a:xfrm>
              <a:off x="2014925" y="3448075"/>
              <a:ext cx="149625" cy="103725"/>
            </a:xfrm>
            <a:custGeom>
              <a:avLst/>
              <a:gdLst/>
              <a:ahLst/>
              <a:cxnLst/>
              <a:rect l="l" t="t" r="r" b="b"/>
              <a:pathLst>
                <a:path w="5985" h="4149" extrusionOk="0">
                  <a:moveTo>
                    <a:pt x="5703" y="1"/>
                  </a:moveTo>
                  <a:cubicBezTo>
                    <a:pt x="5628" y="1"/>
                    <a:pt x="5544" y="25"/>
                    <a:pt x="5454" y="77"/>
                  </a:cubicBezTo>
                  <a:lnTo>
                    <a:pt x="531" y="2919"/>
                  </a:lnTo>
                  <a:cubicBezTo>
                    <a:pt x="239" y="3090"/>
                    <a:pt x="1" y="3484"/>
                    <a:pt x="1" y="3804"/>
                  </a:cubicBezTo>
                  <a:cubicBezTo>
                    <a:pt x="1" y="4023"/>
                    <a:pt x="115" y="4149"/>
                    <a:pt x="283" y="4149"/>
                  </a:cubicBezTo>
                  <a:cubicBezTo>
                    <a:pt x="357" y="4149"/>
                    <a:pt x="442" y="4124"/>
                    <a:pt x="531" y="4072"/>
                  </a:cubicBezTo>
                  <a:lnTo>
                    <a:pt x="5454" y="1230"/>
                  </a:lnTo>
                  <a:cubicBezTo>
                    <a:pt x="5747" y="1060"/>
                    <a:pt x="5985" y="666"/>
                    <a:pt x="5985" y="346"/>
                  </a:cubicBezTo>
                  <a:cubicBezTo>
                    <a:pt x="5985" y="127"/>
                    <a:pt x="5870" y="1"/>
                    <a:pt x="5703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" name="Google Shape;1060;p31">
              <a:extLst>
                <a:ext uri="{FF2B5EF4-FFF2-40B4-BE49-F238E27FC236}">
                  <a16:creationId xmlns:a16="http://schemas.microsoft.com/office/drawing/2014/main" id="{5746DE82-BCB2-1E41-BDA0-70D842F3AE89}"/>
                </a:ext>
              </a:extLst>
            </p:cNvPr>
            <p:cNvSpPr/>
            <p:nvPr/>
          </p:nvSpPr>
          <p:spPr>
            <a:xfrm>
              <a:off x="1965050" y="3604300"/>
              <a:ext cx="24925" cy="36175"/>
            </a:xfrm>
            <a:custGeom>
              <a:avLst/>
              <a:gdLst/>
              <a:ahLst/>
              <a:cxnLst/>
              <a:rect l="l" t="t" r="r" b="b"/>
              <a:pathLst>
                <a:path w="997" h="1447" extrusionOk="0">
                  <a:moveTo>
                    <a:pt x="819" y="0"/>
                  </a:moveTo>
                  <a:cubicBezTo>
                    <a:pt x="776" y="0"/>
                    <a:pt x="728" y="14"/>
                    <a:pt x="677" y="44"/>
                  </a:cubicBezTo>
                  <a:lnTo>
                    <a:pt x="320" y="251"/>
                  </a:lnTo>
                  <a:cubicBezTo>
                    <a:pt x="143" y="353"/>
                    <a:pt x="1" y="601"/>
                    <a:pt x="1" y="805"/>
                  </a:cubicBezTo>
                  <a:lnTo>
                    <a:pt x="1" y="1219"/>
                  </a:lnTo>
                  <a:cubicBezTo>
                    <a:pt x="1" y="1364"/>
                    <a:pt x="72" y="1447"/>
                    <a:pt x="177" y="1447"/>
                  </a:cubicBezTo>
                  <a:cubicBezTo>
                    <a:pt x="220" y="1447"/>
                    <a:pt x="268" y="1433"/>
                    <a:pt x="320" y="1403"/>
                  </a:cubicBezTo>
                  <a:lnTo>
                    <a:pt x="680" y="1196"/>
                  </a:lnTo>
                  <a:cubicBezTo>
                    <a:pt x="853" y="1094"/>
                    <a:pt x="996" y="846"/>
                    <a:pt x="996" y="645"/>
                  </a:cubicBezTo>
                  <a:lnTo>
                    <a:pt x="996" y="227"/>
                  </a:lnTo>
                  <a:cubicBezTo>
                    <a:pt x="996" y="84"/>
                    <a:pt x="924" y="0"/>
                    <a:pt x="819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1" name="Google Shape;1061;p31">
              <a:extLst>
                <a:ext uri="{FF2B5EF4-FFF2-40B4-BE49-F238E27FC236}">
                  <a16:creationId xmlns:a16="http://schemas.microsoft.com/office/drawing/2014/main" id="{B77411CF-72D8-BD4C-B169-043B3DDBA172}"/>
                </a:ext>
              </a:extLst>
            </p:cNvPr>
            <p:cNvSpPr/>
            <p:nvPr/>
          </p:nvSpPr>
          <p:spPr>
            <a:xfrm>
              <a:off x="2014925" y="3505775"/>
              <a:ext cx="149625" cy="103675"/>
            </a:xfrm>
            <a:custGeom>
              <a:avLst/>
              <a:gdLst/>
              <a:ahLst/>
              <a:cxnLst/>
              <a:rect l="l" t="t" r="r" b="b"/>
              <a:pathLst>
                <a:path w="5985" h="4147" extrusionOk="0">
                  <a:moveTo>
                    <a:pt x="5704" y="1"/>
                  </a:moveTo>
                  <a:cubicBezTo>
                    <a:pt x="5630" y="1"/>
                    <a:pt x="5545" y="25"/>
                    <a:pt x="5454" y="78"/>
                  </a:cubicBezTo>
                  <a:lnTo>
                    <a:pt x="531" y="2916"/>
                  </a:lnTo>
                  <a:cubicBezTo>
                    <a:pt x="239" y="3087"/>
                    <a:pt x="1" y="3484"/>
                    <a:pt x="1" y="3801"/>
                  </a:cubicBezTo>
                  <a:cubicBezTo>
                    <a:pt x="1" y="4022"/>
                    <a:pt x="115" y="4147"/>
                    <a:pt x="282" y="4147"/>
                  </a:cubicBezTo>
                  <a:cubicBezTo>
                    <a:pt x="356" y="4147"/>
                    <a:pt x="441" y="4122"/>
                    <a:pt x="531" y="4069"/>
                  </a:cubicBezTo>
                  <a:lnTo>
                    <a:pt x="5454" y="1227"/>
                  </a:lnTo>
                  <a:cubicBezTo>
                    <a:pt x="5747" y="1057"/>
                    <a:pt x="5985" y="663"/>
                    <a:pt x="5985" y="346"/>
                  </a:cubicBezTo>
                  <a:cubicBezTo>
                    <a:pt x="5985" y="126"/>
                    <a:pt x="5871" y="1"/>
                    <a:pt x="570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2" name="Google Shape;1062;p31">
              <a:extLst>
                <a:ext uri="{FF2B5EF4-FFF2-40B4-BE49-F238E27FC236}">
                  <a16:creationId xmlns:a16="http://schemas.microsoft.com/office/drawing/2014/main" id="{B4E687B2-913D-DF40-9539-9339610B5685}"/>
                </a:ext>
              </a:extLst>
            </p:cNvPr>
            <p:cNvSpPr/>
            <p:nvPr/>
          </p:nvSpPr>
          <p:spPr>
            <a:xfrm>
              <a:off x="1965050" y="3661900"/>
              <a:ext cx="24925" cy="36125"/>
            </a:xfrm>
            <a:custGeom>
              <a:avLst/>
              <a:gdLst/>
              <a:ahLst/>
              <a:cxnLst/>
              <a:rect l="l" t="t" r="r" b="b"/>
              <a:pathLst>
                <a:path w="997" h="1445" extrusionOk="0">
                  <a:moveTo>
                    <a:pt x="820" y="1"/>
                  </a:moveTo>
                  <a:cubicBezTo>
                    <a:pt x="777" y="1"/>
                    <a:pt x="729" y="15"/>
                    <a:pt x="677" y="45"/>
                  </a:cubicBezTo>
                  <a:lnTo>
                    <a:pt x="320" y="252"/>
                  </a:lnTo>
                  <a:cubicBezTo>
                    <a:pt x="143" y="354"/>
                    <a:pt x="1" y="599"/>
                    <a:pt x="1" y="803"/>
                  </a:cubicBezTo>
                  <a:lnTo>
                    <a:pt x="1" y="1217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8" y="1430"/>
                    <a:pt x="320" y="1401"/>
                  </a:cubicBezTo>
                  <a:lnTo>
                    <a:pt x="680" y="1193"/>
                  </a:lnTo>
                  <a:cubicBezTo>
                    <a:pt x="853" y="1091"/>
                    <a:pt x="996" y="847"/>
                    <a:pt x="996" y="643"/>
                  </a:cubicBezTo>
                  <a:lnTo>
                    <a:pt x="996" y="228"/>
                  </a:lnTo>
                  <a:cubicBezTo>
                    <a:pt x="996" y="84"/>
                    <a:pt x="925" y="1"/>
                    <a:pt x="820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" name="Google Shape;1063;p31">
              <a:extLst>
                <a:ext uri="{FF2B5EF4-FFF2-40B4-BE49-F238E27FC236}">
                  <a16:creationId xmlns:a16="http://schemas.microsoft.com/office/drawing/2014/main" id="{4B1279F8-120C-B042-B054-144A530C455F}"/>
                </a:ext>
              </a:extLst>
            </p:cNvPr>
            <p:cNvSpPr/>
            <p:nvPr/>
          </p:nvSpPr>
          <p:spPr>
            <a:xfrm>
              <a:off x="2014925" y="3563325"/>
              <a:ext cx="149625" cy="103675"/>
            </a:xfrm>
            <a:custGeom>
              <a:avLst/>
              <a:gdLst/>
              <a:ahLst/>
              <a:cxnLst/>
              <a:rect l="l" t="t" r="r" b="b"/>
              <a:pathLst>
                <a:path w="5985" h="4147" extrusionOk="0">
                  <a:moveTo>
                    <a:pt x="5704" y="0"/>
                  </a:moveTo>
                  <a:cubicBezTo>
                    <a:pt x="5630" y="0"/>
                    <a:pt x="5545" y="25"/>
                    <a:pt x="5454" y="78"/>
                  </a:cubicBezTo>
                  <a:lnTo>
                    <a:pt x="531" y="2919"/>
                  </a:lnTo>
                  <a:cubicBezTo>
                    <a:pt x="239" y="3087"/>
                    <a:pt x="1" y="3484"/>
                    <a:pt x="1" y="3801"/>
                  </a:cubicBezTo>
                  <a:cubicBezTo>
                    <a:pt x="1" y="4021"/>
                    <a:pt x="115" y="4146"/>
                    <a:pt x="282" y="4146"/>
                  </a:cubicBezTo>
                  <a:cubicBezTo>
                    <a:pt x="356" y="4146"/>
                    <a:pt x="441" y="4122"/>
                    <a:pt x="531" y="4069"/>
                  </a:cubicBezTo>
                  <a:lnTo>
                    <a:pt x="5454" y="1230"/>
                  </a:lnTo>
                  <a:cubicBezTo>
                    <a:pt x="5747" y="1060"/>
                    <a:pt x="5985" y="663"/>
                    <a:pt x="5985" y="346"/>
                  </a:cubicBezTo>
                  <a:cubicBezTo>
                    <a:pt x="5985" y="125"/>
                    <a:pt x="5871" y="0"/>
                    <a:pt x="5704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" name="Google Shape;1064;p31">
              <a:extLst>
                <a:ext uri="{FF2B5EF4-FFF2-40B4-BE49-F238E27FC236}">
                  <a16:creationId xmlns:a16="http://schemas.microsoft.com/office/drawing/2014/main" id="{F6431ED0-AE67-714B-B9AB-E0A4FC96DC5B}"/>
                </a:ext>
              </a:extLst>
            </p:cNvPr>
            <p:cNvSpPr/>
            <p:nvPr/>
          </p:nvSpPr>
          <p:spPr>
            <a:xfrm>
              <a:off x="1965050" y="3719425"/>
              <a:ext cx="24925" cy="36150"/>
            </a:xfrm>
            <a:custGeom>
              <a:avLst/>
              <a:gdLst/>
              <a:ahLst/>
              <a:cxnLst/>
              <a:rect l="l" t="t" r="r" b="b"/>
              <a:pathLst>
                <a:path w="997" h="1446" extrusionOk="0">
                  <a:moveTo>
                    <a:pt x="817" y="0"/>
                  </a:moveTo>
                  <a:cubicBezTo>
                    <a:pt x="775" y="0"/>
                    <a:pt x="727" y="13"/>
                    <a:pt x="677" y="41"/>
                  </a:cubicBezTo>
                  <a:lnTo>
                    <a:pt x="320" y="253"/>
                  </a:lnTo>
                  <a:cubicBezTo>
                    <a:pt x="143" y="351"/>
                    <a:pt x="1" y="599"/>
                    <a:pt x="1" y="803"/>
                  </a:cubicBezTo>
                  <a:lnTo>
                    <a:pt x="1" y="1218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8" y="1431"/>
                    <a:pt x="320" y="1401"/>
                  </a:cubicBezTo>
                  <a:lnTo>
                    <a:pt x="680" y="1194"/>
                  </a:lnTo>
                  <a:cubicBezTo>
                    <a:pt x="853" y="1092"/>
                    <a:pt x="996" y="847"/>
                    <a:pt x="996" y="643"/>
                  </a:cubicBezTo>
                  <a:lnTo>
                    <a:pt x="996" y="229"/>
                  </a:lnTo>
                  <a:cubicBezTo>
                    <a:pt x="996" y="83"/>
                    <a:pt x="923" y="0"/>
                    <a:pt x="817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" name="Google Shape;1065;p31">
              <a:extLst>
                <a:ext uri="{FF2B5EF4-FFF2-40B4-BE49-F238E27FC236}">
                  <a16:creationId xmlns:a16="http://schemas.microsoft.com/office/drawing/2014/main" id="{C3209747-106A-4441-9A56-555F5071AD22}"/>
                </a:ext>
              </a:extLst>
            </p:cNvPr>
            <p:cNvSpPr/>
            <p:nvPr/>
          </p:nvSpPr>
          <p:spPr>
            <a:xfrm>
              <a:off x="2014925" y="3620850"/>
              <a:ext cx="149625" cy="103700"/>
            </a:xfrm>
            <a:custGeom>
              <a:avLst/>
              <a:gdLst/>
              <a:ahLst/>
              <a:cxnLst/>
              <a:rect l="l" t="t" r="r" b="b"/>
              <a:pathLst>
                <a:path w="5985" h="4148" extrusionOk="0">
                  <a:moveTo>
                    <a:pt x="5704" y="1"/>
                  </a:moveTo>
                  <a:cubicBezTo>
                    <a:pt x="5630" y="1"/>
                    <a:pt x="5545" y="26"/>
                    <a:pt x="5454" y="78"/>
                  </a:cubicBezTo>
                  <a:lnTo>
                    <a:pt x="531" y="2920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5" y="4147"/>
                    <a:pt x="282" y="4147"/>
                  </a:cubicBezTo>
                  <a:cubicBezTo>
                    <a:pt x="356" y="4147"/>
                    <a:pt x="441" y="4122"/>
                    <a:pt x="531" y="4070"/>
                  </a:cubicBezTo>
                  <a:lnTo>
                    <a:pt x="5454" y="1227"/>
                  </a:lnTo>
                  <a:cubicBezTo>
                    <a:pt x="5747" y="1061"/>
                    <a:pt x="5985" y="663"/>
                    <a:pt x="5985" y="347"/>
                  </a:cubicBezTo>
                  <a:cubicBezTo>
                    <a:pt x="5985" y="126"/>
                    <a:pt x="5871" y="1"/>
                    <a:pt x="570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" name="Google Shape;1066;p31">
              <a:extLst>
                <a:ext uri="{FF2B5EF4-FFF2-40B4-BE49-F238E27FC236}">
                  <a16:creationId xmlns:a16="http://schemas.microsoft.com/office/drawing/2014/main" id="{1DA6A495-D3F1-D44C-9894-F49123690155}"/>
                </a:ext>
              </a:extLst>
            </p:cNvPr>
            <p:cNvSpPr/>
            <p:nvPr/>
          </p:nvSpPr>
          <p:spPr>
            <a:xfrm>
              <a:off x="1963925" y="3707850"/>
              <a:ext cx="199625" cy="132525"/>
            </a:xfrm>
            <a:custGeom>
              <a:avLst/>
              <a:gdLst/>
              <a:ahLst/>
              <a:cxnLst/>
              <a:rect l="l" t="t" r="r" b="b"/>
              <a:pathLst>
                <a:path w="7985" h="5301" extrusionOk="0">
                  <a:moveTo>
                    <a:pt x="7701" y="1"/>
                  </a:moveTo>
                  <a:cubicBezTo>
                    <a:pt x="7627" y="1"/>
                    <a:pt x="7543" y="25"/>
                    <a:pt x="7454" y="76"/>
                  </a:cubicBezTo>
                  <a:lnTo>
                    <a:pt x="535" y="4071"/>
                  </a:lnTo>
                  <a:cubicBezTo>
                    <a:pt x="242" y="4241"/>
                    <a:pt x="1" y="4635"/>
                    <a:pt x="1" y="4955"/>
                  </a:cubicBezTo>
                  <a:cubicBezTo>
                    <a:pt x="1" y="5176"/>
                    <a:pt x="115" y="5301"/>
                    <a:pt x="283" y="5301"/>
                  </a:cubicBezTo>
                  <a:cubicBezTo>
                    <a:pt x="358" y="5301"/>
                    <a:pt x="444" y="5276"/>
                    <a:pt x="535" y="5224"/>
                  </a:cubicBezTo>
                  <a:lnTo>
                    <a:pt x="7454" y="1229"/>
                  </a:lnTo>
                  <a:cubicBezTo>
                    <a:pt x="7746" y="1059"/>
                    <a:pt x="7984" y="664"/>
                    <a:pt x="7984" y="348"/>
                  </a:cubicBezTo>
                  <a:cubicBezTo>
                    <a:pt x="7984" y="126"/>
                    <a:pt x="7869" y="1"/>
                    <a:pt x="7701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" name="Google Shape;1067;p31">
              <a:extLst>
                <a:ext uri="{FF2B5EF4-FFF2-40B4-BE49-F238E27FC236}">
                  <a16:creationId xmlns:a16="http://schemas.microsoft.com/office/drawing/2014/main" id="{D5136CBE-95DF-3A4D-94A7-8585EAA48A27}"/>
                </a:ext>
              </a:extLst>
            </p:cNvPr>
            <p:cNvSpPr/>
            <p:nvPr/>
          </p:nvSpPr>
          <p:spPr>
            <a:xfrm>
              <a:off x="1963925" y="3864025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4" y="0"/>
                  </a:moveTo>
                  <a:cubicBezTo>
                    <a:pt x="781" y="0"/>
                    <a:pt x="733" y="14"/>
                    <a:pt x="681" y="44"/>
                  </a:cubicBezTo>
                  <a:lnTo>
                    <a:pt x="321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9" y="1434"/>
                    <a:pt x="321" y="1404"/>
                  </a:cubicBezTo>
                  <a:lnTo>
                    <a:pt x="681" y="1197"/>
                  </a:lnTo>
                  <a:cubicBezTo>
                    <a:pt x="858" y="1095"/>
                    <a:pt x="1000" y="846"/>
                    <a:pt x="1000" y="642"/>
                  </a:cubicBezTo>
                  <a:lnTo>
                    <a:pt x="1000" y="228"/>
                  </a:lnTo>
                  <a:cubicBezTo>
                    <a:pt x="1000" y="83"/>
                    <a:pt x="929" y="0"/>
                    <a:pt x="824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" name="Google Shape;1068;p31">
              <a:extLst>
                <a:ext uri="{FF2B5EF4-FFF2-40B4-BE49-F238E27FC236}">
                  <a16:creationId xmlns:a16="http://schemas.microsoft.com/office/drawing/2014/main" id="{F82016C1-CBBE-6449-8384-85E054A95AAD}"/>
                </a:ext>
              </a:extLst>
            </p:cNvPr>
            <p:cNvSpPr/>
            <p:nvPr/>
          </p:nvSpPr>
          <p:spPr>
            <a:xfrm>
              <a:off x="2013825" y="3765450"/>
              <a:ext cx="149725" cy="103725"/>
            </a:xfrm>
            <a:custGeom>
              <a:avLst/>
              <a:gdLst/>
              <a:ahLst/>
              <a:cxnLst/>
              <a:rect l="l" t="t" r="r" b="b"/>
              <a:pathLst>
                <a:path w="5989" h="4149" extrusionOk="0">
                  <a:moveTo>
                    <a:pt x="5706" y="0"/>
                  </a:moveTo>
                  <a:cubicBezTo>
                    <a:pt x="5632" y="0"/>
                    <a:pt x="5547" y="25"/>
                    <a:pt x="5458" y="77"/>
                  </a:cubicBezTo>
                  <a:lnTo>
                    <a:pt x="534" y="2920"/>
                  </a:lnTo>
                  <a:cubicBezTo>
                    <a:pt x="239" y="3089"/>
                    <a:pt x="1" y="3484"/>
                    <a:pt x="1" y="3803"/>
                  </a:cubicBezTo>
                  <a:cubicBezTo>
                    <a:pt x="1" y="4023"/>
                    <a:pt x="115" y="4149"/>
                    <a:pt x="284" y="4149"/>
                  </a:cubicBezTo>
                  <a:cubicBezTo>
                    <a:pt x="358" y="4149"/>
                    <a:pt x="444" y="4124"/>
                    <a:pt x="534" y="4072"/>
                  </a:cubicBezTo>
                  <a:lnTo>
                    <a:pt x="5458" y="1230"/>
                  </a:lnTo>
                  <a:cubicBezTo>
                    <a:pt x="5750" y="1060"/>
                    <a:pt x="5988" y="665"/>
                    <a:pt x="5988" y="346"/>
                  </a:cubicBezTo>
                  <a:cubicBezTo>
                    <a:pt x="5988" y="127"/>
                    <a:pt x="5873" y="0"/>
                    <a:pt x="570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9" name="Google Shape;1069;p31">
              <a:extLst>
                <a:ext uri="{FF2B5EF4-FFF2-40B4-BE49-F238E27FC236}">
                  <a16:creationId xmlns:a16="http://schemas.microsoft.com/office/drawing/2014/main" id="{EA87F4C8-23D6-3C4E-84AB-218799B62608}"/>
                </a:ext>
              </a:extLst>
            </p:cNvPr>
            <p:cNvSpPr/>
            <p:nvPr/>
          </p:nvSpPr>
          <p:spPr>
            <a:xfrm>
              <a:off x="1963925" y="3921650"/>
              <a:ext cx="25025" cy="36225"/>
            </a:xfrm>
            <a:custGeom>
              <a:avLst/>
              <a:gdLst/>
              <a:ahLst/>
              <a:cxnLst/>
              <a:rect l="l" t="t" r="r" b="b"/>
              <a:pathLst>
                <a:path w="1001" h="1449" extrusionOk="0">
                  <a:moveTo>
                    <a:pt x="823" y="1"/>
                  </a:moveTo>
                  <a:cubicBezTo>
                    <a:pt x="780" y="1"/>
                    <a:pt x="732" y="15"/>
                    <a:pt x="681" y="44"/>
                  </a:cubicBezTo>
                  <a:lnTo>
                    <a:pt x="321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9" y="1434"/>
                    <a:pt x="321" y="1404"/>
                  </a:cubicBezTo>
                  <a:lnTo>
                    <a:pt x="681" y="1197"/>
                  </a:lnTo>
                  <a:cubicBezTo>
                    <a:pt x="858" y="1095"/>
                    <a:pt x="1000" y="850"/>
                    <a:pt x="1000" y="646"/>
                  </a:cubicBezTo>
                  <a:lnTo>
                    <a:pt x="1000" y="228"/>
                  </a:lnTo>
                  <a:cubicBezTo>
                    <a:pt x="1000" y="85"/>
                    <a:pt x="928" y="1"/>
                    <a:pt x="823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0" name="Google Shape;1070;p31">
              <a:extLst>
                <a:ext uri="{FF2B5EF4-FFF2-40B4-BE49-F238E27FC236}">
                  <a16:creationId xmlns:a16="http://schemas.microsoft.com/office/drawing/2014/main" id="{DC0DD8FE-9A19-C744-8ECB-2D0702B9263E}"/>
                </a:ext>
              </a:extLst>
            </p:cNvPr>
            <p:cNvSpPr/>
            <p:nvPr/>
          </p:nvSpPr>
          <p:spPr>
            <a:xfrm>
              <a:off x="2013825" y="3823150"/>
              <a:ext cx="149725" cy="103675"/>
            </a:xfrm>
            <a:custGeom>
              <a:avLst/>
              <a:gdLst/>
              <a:ahLst/>
              <a:cxnLst/>
              <a:rect l="l" t="t" r="r" b="b"/>
              <a:pathLst>
                <a:path w="5989" h="4147" extrusionOk="0">
                  <a:moveTo>
                    <a:pt x="5708" y="0"/>
                  </a:moveTo>
                  <a:cubicBezTo>
                    <a:pt x="5633" y="0"/>
                    <a:pt x="5548" y="25"/>
                    <a:pt x="5458" y="78"/>
                  </a:cubicBezTo>
                  <a:lnTo>
                    <a:pt x="534" y="2917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4" y="4147"/>
                    <a:pt x="282" y="4147"/>
                  </a:cubicBezTo>
                  <a:cubicBezTo>
                    <a:pt x="357" y="4147"/>
                    <a:pt x="443" y="4122"/>
                    <a:pt x="534" y="4069"/>
                  </a:cubicBezTo>
                  <a:lnTo>
                    <a:pt x="5458" y="1227"/>
                  </a:lnTo>
                  <a:cubicBezTo>
                    <a:pt x="5750" y="1061"/>
                    <a:pt x="5988" y="662"/>
                    <a:pt x="5988" y="347"/>
                  </a:cubicBezTo>
                  <a:cubicBezTo>
                    <a:pt x="5988" y="126"/>
                    <a:pt x="5874" y="0"/>
                    <a:pt x="570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" name="Google Shape;1071;p31">
              <a:extLst>
                <a:ext uri="{FF2B5EF4-FFF2-40B4-BE49-F238E27FC236}">
                  <a16:creationId xmlns:a16="http://schemas.microsoft.com/office/drawing/2014/main" id="{5B33A92B-949E-BC47-ACE6-E79603200C73}"/>
                </a:ext>
              </a:extLst>
            </p:cNvPr>
            <p:cNvSpPr/>
            <p:nvPr/>
          </p:nvSpPr>
          <p:spPr>
            <a:xfrm>
              <a:off x="1963925" y="3979275"/>
              <a:ext cx="25025" cy="36150"/>
            </a:xfrm>
            <a:custGeom>
              <a:avLst/>
              <a:gdLst/>
              <a:ahLst/>
              <a:cxnLst/>
              <a:rect l="l" t="t" r="r" b="b"/>
              <a:pathLst>
                <a:path w="1001" h="1446" extrusionOk="0">
                  <a:moveTo>
                    <a:pt x="824" y="0"/>
                  </a:moveTo>
                  <a:cubicBezTo>
                    <a:pt x="781" y="0"/>
                    <a:pt x="733" y="14"/>
                    <a:pt x="681" y="44"/>
                  </a:cubicBezTo>
                  <a:lnTo>
                    <a:pt x="321" y="251"/>
                  </a:lnTo>
                  <a:cubicBezTo>
                    <a:pt x="144" y="353"/>
                    <a:pt x="1" y="598"/>
                    <a:pt x="1" y="802"/>
                  </a:cubicBezTo>
                  <a:lnTo>
                    <a:pt x="1" y="1218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9" y="1431"/>
                    <a:pt x="321" y="1401"/>
                  </a:cubicBezTo>
                  <a:lnTo>
                    <a:pt x="681" y="1193"/>
                  </a:lnTo>
                  <a:cubicBezTo>
                    <a:pt x="858" y="1091"/>
                    <a:pt x="1000" y="846"/>
                    <a:pt x="1000" y="642"/>
                  </a:cubicBezTo>
                  <a:lnTo>
                    <a:pt x="1000" y="228"/>
                  </a:lnTo>
                  <a:cubicBezTo>
                    <a:pt x="1000" y="83"/>
                    <a:pt x="929" y="0"/>
                    <a:pt x="824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2" name="Google Shape;1072;p31">
              <a:extLst>
                <a:ext uri="{FF2B5EF4-FFF2-40B4-BE49-F238E27FC236}">
                  <a16:creationId xmlns:a16="http://schemas.microsoft.com/office/drawing/2014/main" id="{9C042A2E-FEF5-F943-9027-7EBE6BEA2D29}"/>
                </a:ext>
              </a:extLst>
            </p:cNvPr>
            <p:cNvSpPr/>
            <p:nvPr/>
          </p:nvSpPr>
          <p:spPr>
            <a:xfrm>
              <a:off x="2013825" y="3880675"/>
              <a:ext cx="149725" cy="103725"/>
            </a:xfrm>
            <a:custGeom>
              <a:avLst/>
              <a:gdLst/>
              <a:ahLst/>
              <a:cxnLst/>
              <a:rect l="l" t="t" r="r" b="b"/>
              <a:pathLst>
                <a:path w="5989" h="4149" extrusionOk="0">
                  <a:moveTo>
                    <a:pt x="5707" y="1"/>
                  </a:moveTo>
                  <a:cubicBezTo>
                    <a:pt x="5633" y="1"/>
                    <a:pt x="5548" y="26"/>
                    <a:pt x="5458" y="78"/>
                  </a:cubicBezTo>
                  <a:lnTo>
                    <a:pt x="534" y="2921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3"/>
                    <a:pt x="115" y="4148"/>
                    <a:pt x="284" y="4148"/>
                  </a:cubicBezTo>
                  <a:cubicBezTo>
                    <a:pt x="359" y="4148"/>
                    <a:pt x="444" y="4124"/>
                    <a:pt x="534" y="4073"/>
                  </a:cubicBezTo>
                  <a:lnTo>
                    <a:pt x="5458" y="1231"/>
                  </a:lnTo>
                  <a:cubicBezTo>
                    <a:pt x="5750" y="1061"/>
                    <a:pt x="5988" y="663"/>
                    <a:pt x="5988" y="347"/>
                  </a:cubicBezTo>
                  <a:cubicBezTo>
                    <a:pt x="5988" y="126"/>
                    <a:pt x="5874" y="1"/>
                    <a:pt x="570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3" name="Google Shape;1073;p31">
              <a:extLst>
                <a:ext uri="{FF2B5EF4-FFF2-40B4-BE49-F238E27FC236}">
                  <a16:creationId xmlns:a16="http://schemas.microsoft.com/office/drawing/2014/main" id="{FBFC002E-2B16-5543-B5A5-AEB837D7D842}"/>
                </a:ext>
              </a:extLst>
            </p:cNvPr>
            <p:cNvSpPr/>
            <p:nvPr/>
          </p:nvSpPr>
          <p:spPr>
            <a:xfrm>
              <a:off x="1963925" y="4036775"/>
              <a:ext cx="25025" cy="36150"/>
            </a:xfrm>
            <a:custGeom>
              <a:avLst/>
              <a:gdLst/>
              <a:ahLst/>
              <a:cxnLst/>
              <a:rect l="l" t="t" r="r" b="b"/>
              <a:pathLst>
                <a:path w="1001" h="1446" extrusionOk="0">
                  <a:moveTo>
                    <a:pt x="822" y="1"/>
                  </a:moveTo>
                  <a:cubicBezTo>
                    <a:pt x="780" y="1"/>
                    <a:pt x="732" y="14"/>
                    <a:pt x="681" y="43"/>
                  </a:cubicBezTo>
                  <a:lnTo>
                    <a:pt x="321" y="253"/>
                  </a:lnTo>
                  <a:cubicBezTo>
                    <a:pt x="144" y="352"/>
                    <a:pt x="1" y="600"/>
                    <a:pt x="1" y="804"/>
                  </a:cubicBezTo>
                  <a:lnTo>
                    <a:pt x="1" y="1219"/>
                  </a:lnTo>
                  <a:cubicBezTo>
                    <a:pt x="1" y="1363"/>
                    <a:pt x="72" y="1446"/>
                    <a:pt x="177" y="1446"/>
                  </a:cubicBezTo>
                  <a:cubicBezTo>
                    <a:pt x="220" y="1446"/>
                    <a:pt x="269" y="1432"/>
                    <a:pt x="321" y="1402"/>
                  </a:cubicBezTo>
                  <a:lnTo>
                    <a:pt x="681" y="1195"/>
                  </a:lnTo>
                  <a:cubicBezTo>
                    <a:pt x="858" y="1093"/>
                    <a:pt x="1000" y="848"/>
                    <a:pt x="1000" y="644"/>
                  </a:cubicBezTo>
                  <a:lnTo>
                    <a:pt x="1000" y="230"/>
                  </a:lnTo>
                  <a:cubicBezTo>
                    <a:pt x="1000" y="84"/>
                    <a:pt x="928" y="1"/>
                    <a:pt x="822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" name="Google Shape;1074;p31">
              <a:extLst>
                <a:ext uri="{FF2B5EF4-FFF2-40B4-BE49-F238E27FC236}">
                  <a16:creationId xmlns:a16="http://schemas.microsoft.com/office/drawing/2014/main" id="{3BC909EC-A37C-F646-AC9A-6A0ED297F921}"/>
                </a:ext>
              </a:extLst>
            </p:cNvPr>
            <p:cNvSpPr/>
            <p:nvPr/>
          </p:nvSpPr>
          <p:spPr>
            <a:xfrm>
              <a:off x="2013825" y="3938225"/>
              <a:ext cx="149725" cy="103675"/>
            </a:xfrm>
            <a:custGeom>
              <a:avLst/>
              <a:gdLst/>
              <a:ahLst/>
              <a:cxnLst/>
              <a:rect l="l" t="t" r="r" b="b"/>
              <a:pathLst>
                <a:path w="5989" h="4147" extrusionOk="0">
                  <a:moveTo>
                    <a:pt x="5707" y="1"/>
                  </a:moveTo>
                  <a:cubicBezTo>
                    <a:pt x="5633" y="1"/>
                    <a:pt x="5548" y="26"/>
                    <a:pt x="5458" y="78"/>
                  </a:cubicBezTo>
                  <a:lnTo>
                    <a:pt x="534" y="2921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5" y="4147"/>
                    <a:pt x="283" y="4147"/>
                  </a:cubicBezTo>
                  <a:cubicBezTo>
                    <a:pt x="357" y="4147"/>
                    <a:pt x="443" y="4122"/>
                    <a:pt x="534" y="4070"/>
                  </a:cubicBezTo>
                  <a:lnTo>
                    <a:pt x="5458" y="1231"/>
                  </a:lnTo>
                  <a:cubicBezTo>
                    <a:pt x="5750" y="1060"/>
                    <a:pt x="5988" y="663"/>
                    <a:pt x="5988" y="346"/>
                  </a:cubicBezTo>
                  <a:cubicBezTo>
                    <a:pt x="5988" y="126"/>
                    <a:pt x="5874" y="1"/>
                    <a:pt x="570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" name="Google Shape;1075;p31">
              <a:extLst>
                <a:ext uri="{FF2B5EF4-FFF2-40B4-BE49-F238E27FC236}">
                  <a16:creationId xmlns:a16="http://schemas.microsoft.com/office/drawing/2014/main" id="{39BFC7FF-A8F0-DD4E-8FC3-A35D826C58F1}"/>
                </a:ext>
              </a:extLst>
            </p:cNvPr>
            <p:cNvSpPr/>
            <p:nvPr/>
          </p:nvSpPr>
          <p:spPr>
            <a:xfrm>
              <a:off x="2862925" y="2972975"/>
              <a:ext cx="374150" cy="249225"/>
            </a:xfrm>
            <a:custGeom>
              <a:avLst/>
              <a:gdLst/>
              <a:ahLst/>
              <a:cxnLst/>
              <a:rect l="l" t="t" r="r" b="b"/>
              <a:pathLst>
                <a:path w="14966" h="9969" extrusionOk="0">
                  <a:moveTo>
                    <a:pt x="14669" y="1"/>
                  </a:moveTo>
                  <a:cubicBezTo>
                    <a:pt x="14598" y="1"/>
                    <a:pt x="14518" y="24"/>
                    <a:pt x="14433" y="73"/>
                  </a:cubicBezTo>
                  <a:lnTo>
                    <a:pt x="531" y="8100"/>
                  </a:lnTo>
                  <a:cubicBezTo>
                    <a:pt x="239" y="8270"/>
                    <a:pt x="1" y="8681"/>
                    <a:pt x="1" y="9021"/>
                  </a:cubicBezTo>
                  <a:lnTo>
                    <a:pt x="1" y="9589"/>
                  </a:lnTo>
                  <a:cubicBezTo>
                    <a:pt x="1" y="9830"/>
                    <a:pt x="120" y="9968"/>
                    <a:pt x="294" y="9968"/>
                  </a:cubicBezTo>
                  <a:cubicBezTo>
                    <a:pt x="365" y="9968"/>
                    <a:pt x="446" y="9945"/>
                    <a:pt x="531" y="9895"/>
                  </a:cubicBezTo>
                  <a:lnTo>
                    <a:pt x="14433" y="1804"/>
                  </a:lnTo>
                  <a:cubicBezTo>
                    <a:pt x="14729" y="1634"/>
                    <a:pt x="14964" y="1219"/>
                    <a:pt x="14964" y="882"/>
                  </a:cubicBezTo>
                  <a:lnTo>
                    <a:pt x="14964" y="382"/>
                  </a:lnTo>
                  <a:cubicBezTo>
                    <a:pt x="14966" y="141"/>
                    <a:pt x="14844" y="1"/>
                    <a:pt x="14669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" name="Google Shape;1076;p31">
              <a:extLst>
                <a:ext uri="{FF2B5EF4-FFF2-40B4-BE49-F238E27FC236}">
                  <a16:creationId xmlns:a16="http://schemas.microsoft.com/office/drawing/2014/main" id="{8BA9C829-3D2D-3C49-99E3-BFC485785958}"/>
                </a:ext>
              </a:extLst>
            </p:cNvPr>
            <p:cNvSpPr/>
            <p:nvPr/>
          </p:nvSpPr>
          <p:spPr>
            <a:xfrm>
              <a:off x="2862925" y="3030475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8" y="1"/>
                  </a:moveTo>
                  <a:cubicBezTo>
                    <a:pt x="16604" y="1"/>
                    <a:pt x="16519" y="26"/>
                    <a:pt x="16429" y="78"/>
                  </a:cubicBezTo>
                  <a:lnTo>
                    <a:pt x="531" y="9257"/>
                  </a:lnTo>
                  <a:cubicBezTo>
                    <a:pt x="239" y="9424"/>
                    <a:pt x="1" y="9822"/>
                    <a:pt x="1" y="10138"/>
                  </a:cubicBezTo>
                  <a:cubicBezTo>
                    <a:pt x="1" y="10359"/>
                    <a:pt x="115" y="10484"/>
                    <a:pt x="282" y="10484"/>
                  </a:cubicBezTo>
                  <a:cubicBezTo>
                    <a:pt x="356" y="10484"/>
                    <a:pt x="441" y="10459"/>
                    <a:pt x="531" y="10407"/>
                  </a:cubicBezTo>
                  <a:lnTo>
                    <a:pt x="16429" y="1231"/>
                  </a:lnTo>
                  <a:cubicBezTo>
                    <a:pt x="16721" y="1060"/>
                    <a:pt x="16959" y="666"/>
                    <a:pt x="16959" y="346"/>
                  </a:cubicBezTo>
                  <a:cubicBezTo>
                    <a:pt x="16959" y="126"/>
                    <a:pt x="16845" y="1"/>
                    <a:pt x="16678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" name="Google Shape;1077;p31">
              <a:extLst>
                <a:ext uri="{FF2B5EF4-FFF2-40B4-BE49-F238E27FC236}">
                  <a16:creationId xmlns:a16="http://schemas.microsoft.com/office/drawing/2014/main" id="{839D5DA9-1F0C-1949-9E44-8D34C22C1754}"/>
                </a:ext>
              </a:extLst>
            </p:cNvPr>
            <p:cNvSpPr/>
            <p:nvPr/>
          </p:nvSpPr>
          <p:spPr>
            <a:xfrm>
              <a:off x="2862925" y="3088050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7" y="0"/>
                  </a:moveTo>
                  <a:cubicBezTo>
                    <a:pt x="16603" y="0"/>
                    <a:pt x="16518" y="25"/>
                    <a:pt x="16429" y="77"/>
                  </a:cubicBezTo>
                  <a:lnTo>
                    <a:pt x="531" y="9256"/>
                  </a:lnTo>
                  <a:cubicBezTo>
                    <a:pt x="239" y="9426"/>
                    <a:pt x="1" y="9821"/>
                    <a:pt x="1" y="10137"/>
                  </a:cubicBezTo>
                  <a:cubicBezTo>
                    <a:pt x="1" y="10359"/>
                    <a:pt x="116" y="10484"/>
                    <a:pt x="284" y="10484"/>
                  </a:cubicBezTo>
                  <a:cubicBezTo>
                    <a:pt x="358" y="10484"/>
                    <a:pt x="442" y="10460"/>
                    <a:pt x="531" y="10409"/>
                  </a:cubicBezTo>
                  <a:lnTo>
                    <a:pt x="16429" y="1230"/>
                  </a:lnTo>
                  <a:cubicBezTo>
                    <a:pt x="16721" y="1059"/>
                    <a:pt x="16959" y="665"/>
                    <a:pt x="16959" y="345"/>
                  </a:cubicBezTo>
                  <a:cubicBezTo>
                    <a:pt x="16959" y="126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" name="Google Shape;1078;p31">
              <a:extLst>
                <a:ext uri="{FF2B5EF4-FFF2-40B4-BE49-F238E27FC236}">
                  <a16:creationId xmlns:a16="http://schemas.microsoft.com/office/drawing/2014/main" id="{7DD3302F-B7BB-0C47-BE47-083F7C67D4FA}"/>
                </a:ext>
              </a:extLst>
            </p:cNvPr>
            <p:cNvSpPr/>
            <p:nvPr/>
          </p:nvSpPr>
          <p:spPr>
            <a:xfrm>
              <a:off x="2862925" y="3145625"/>
              <a:ext cx="424000" cy="262125"/>
            </a:xfrm>
            <a:custGeom>
              <a:avLst/>
              <a:gdLst/>
              <a:ahLst/>
              <a:cxnLst/>
              <a:rect l="l" t="t" r="r" b="b"/>
              <a:pathLst>
                <a:path w="16960" h="10485" extrusionOk="0">
                  <a:moveTo>
                    <a:pt x="16676" y="1"/>
                  </a:moveTo>
                  <a:cubicBezTo>
                    <a:pt x="16602" y="1"/>
                    <a:pt x="16518" y="25"/>
                    <a:pt x="16429" y="76"/>
                  </a:cubicBezTo>
                  <a:lnTo>
                    <a:pt x="531" y="9255"/>
                  </a:lnTo>
                  <a:cubicBezTo>
                    <a:pt x="239" y="9425"/>
                    <a:pt x="1" y="9820"/>
                    <a:pt x="1" y="10139"/>
                  </a:cubicBezTo>
                  <a:cubicBezTo>
                    <a:pt x="1" y="10358"/>
                    <a:pt x="115" y="10484"/>
                    <a:pt x="283" y="10484"/>
                  </a:cubicBezTo>
                  <a:cubicBezTo>
                    <a:pt x="357" y="10484"/>
                    <a:pt x="441" y="10460"/>
                    <a:pt x="531" y="10407"/>
                  </a:cubicBezTo>
                  <a:lnTo>
                    <a:pt x="16429" y="1228"/>
                  </a:lnTo>
                  <a:cubicBezTo>
                    <a:pt x="16721" y="1058"/>
                    <a:pt x="16959" y="664"/>
                    <a:pt x="16959" y="347"/>
                  </a:cubicBezTo>
                  <a:cubicBezTo>
                    <a:pt x="16959" y="126"/>
                    <a:pt x="16844" y="1"/>
                    <a:pt x="16676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" name="Google Shape;1079;p31">
              <a:extLst>
                <a:ext uri="{FF2B5EF4-FFF2-40B4-BE49-F238E27FC236}">
                  <a16:creationId xmlns:a16="http://schemas.microsoft.com/office/drawing/2014/main" id="{31F68FC3-F9E5-084E-A34D-BC62883B6428}"/>
                </a:ext>
              </a:extLst>
            </p:cNvPr>
            <p:cNvSpPr/>
            <p:nvPr/>
          </p:nvSpPr>
          <p:spPr>
            <a:xfrm>
              <a:off x="2862925" y="3203200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0"/>
                  </a:moveTo>
                  <a:cubicBezTo>
                    <a:pt x="16604" y="0"/>
                    <a:pt x="16519" y="25"/>
                    <a:pt x="16429" y="78"/>
                  </a:cubicBezTo>
                  <a:lnTo>
                    <a:pt x="531" y="9254"/>
                  </a:lnTo>
                  <a:cubicBezTo>
                    <a:pt x="239" y="9424"/>
                    <a:pt x="1" y="9818"/>
                    <a:pt x="1" y="10138"/>
                  </a:cubicBezTo>
                  <a:cubicBezTo>
                    <a:pt x="1" y="10359"/>
                    <a:pt x="114" y="10484"/>
                    <a:pt x="281" y="10484"/>
                  </a:cubicBezTo>
                  <a:cubicBezTo>
                    <a:pt x="356" y="10484"/>
                    <a:pt x="441" y="10459"/>
                    <a:pt x="531" y="10406"/>
                  </a:cubicBezTo>
                  <a:lnTo>
                    <a:pt x="16429" y="1230"/>
                  </a:lnTo>
                  <a:cubicBezTo>
                    <a:pt x="16721" y="1060"/>
                    <a:pt x="16959" y="663"/>
                    <a:pt x="16959" y="346"/>
                  </a:cubicBezTo>
                  <a:cubicBezTo>
                    <a:pt x="16959" y="125"/>
                    <a:pt x="16846" y="0"/>
                    <a:pt x="16679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" name="Google Shape;1080;p31">
              <a:extLst>
                <a:ext uri="{FF2B5EF4-FFF2-40B4-BE49-F238E27FC236}">
                  <a16:creationId xmlns:a16="http://schemas.microsoft.com/office/drawing/2014/main" id="{187D8200-28BA-FB47-9098-AF9B37EB7240}"/>
                </a:ext>
              </a:extLst>
            </p:cNvPr>
            <p:cNvSpPr/>
            <p:nvPr/>
          </p:nvSpPr>
          <p:spPr>
            <a:xfrm>
              <a:off x="2862925" y="3260750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7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7"/>
                  </a:lnTo>
                  <a:cubicBezTo>
                    <a:pt x="239" y="9423"/>
                    <a:pt x="1" y="9821"/>
                    <a:pt x="1" y="10137"/>
                  </a:cubicBezTo>
                  <a:cubicBezTo>
                    <a:pt x="1" y="10358"/>
                    <a:pt x="114" y="10483"/>
                    <a:pt x="281" y="10483"/>
                  </a:cubicBezTo>
                  <a:cubicBezTo>
                    <a:pt x="356" y="10483"/>
                    <a:pt x="441" y="10458"/>
                    <a:pt x="531" y="10406"/>
                  </a:cubicBezTo>
                  <a:lnTo>
                    <a:pt x="16429" y="1230"/>
                  </a:lnTo>
                  <a:cubicBezTo>
                    <a:pt x="16721" y="1060"/>
                    <a:pt x="16959" y="666"/>
                    <a:pt x="16959" y="346"/>
                  </a:cubicBezTo>
                  <a:cubicBezTo>
                    <a:pt x="16959" y="127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" name="Google Shape;1081;p31">
              <a:extLst>
                <a:ext uri="{FF2B5EF4-FFF2-40B4-BE49-F238E27FC236}">
                  <a16:creationId xmlns:a16="http://schemas.microsoft.com/office/drawing/2014/main" id="{826DCD2A-92C8-8B42-BD6F-2778B60020B3}"/>
                </a:ext>
              </a:extLst>
            </p:cNvPr>
            <p:cNvSpPr/>
            <p:nvPr/>
          </p:nvSpPr>
          <p:spPr>
            <a:xfrm>
              <a:off x="2862925" y="3318300"/>
              <a:ext cx="424000" cy="262150"/>
            </a:xfrm>
            <a:custGeom>
              <a:avLst/>
              <a:gdLst/>
              <a:ahLst/>
              <a:cxnLst/>
              <a:rect l="l" t="t" r="r" b="b"/>
              <a:pathLst>
                <a:path w="16960" h="10486" extrusionOk="0">
                  <a:moveTo>
                    <a:pt x="16677" y="0"/>
                  </a:moveTo>
                  <a:cubicBezTo>
                    <a:pt x="16603" y="0"/>
                    <a:pt x="16519" y="25"/>
                    <a:pt x="16429" y="77"/>
                  </a:cubicBezTo>
                  <a:lnTo>
                    <a:pt x="531" y="9257"/>
                  </a:lnTo>
                  <a:cubicBezTo>
                    <a:pt x="239" y="9426"/>
                    <a:pt x="1" y="9821"/>
                    <a:pt x="1" y="10140"/>
                  </a:cubicBezTo>
                  <a:cubicBezTo>
                    <a:pt x="1" y="10359"/>
                    <a:pt x="115" y="10485"/>
                    <a:pt x="283" y="10485"/>
                  </a:cubicBezTo>
                  <a:cubicBezTo>
                    <a:pt x="357" y="10485"/>
                    <a:pt x="441" y="10461"/>
                    <a:pt x="531" y="10409"/>
                  </a:cubicBezTo>
                  <a:lnTo>
                    <a:pt x="16429" y="1229"/>
                  </a:lnTo>
                  <a:cubicBezTo>
                    <a:pt x="16721" y="1060"/>
                    <a:pt x="16959" y="665"/>
                    <a:pt x="16959" y="346"/>
                  </a:cubicBezTo>
                  <a:cubicBezTo>
                    <a:pt x="16959" y="126"/>
                    <a:pt x="16845" y="0"/>
                    <a:pt x="1667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2" name="Google Shape;1082;p31">
              <a:extLst>
                <a:ext uri="{FF2B5EF4-FFF2-40B4-BE49-F238E27FC236}">
                  <a16:creationId xmlns:a16="http://schemas.microsoft.com/office/drawing/2014/main" id="{CF267CCB-B1FF-3C44-BDDB-79799C079F6B}"/>
                </a:ext>
              </a:extLst>
            </p:cNvPr>
            <p:cNvSpPr/>
            <p:nvPr/>
          </p:nvSpPr>
          <p:spPr>
            <a:xfrm>
              <a:off x="2862925" y="3375900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9" y="1"/>
                  </a:moveTo>
                  <a:cubicBezTo>
                    <a:pt x="16604" y="1"/>
                    <a:pt x="16519" y="26"/>
                    <a:pt x="16429" y="78"/>
                  </a:cubicBezTo>
                  <a:lnTo>
                    <a:pt x="531" y="9254"/>
                  </a:lnTo>
                  <a:cubicBezTo>
                    <a:pt x="239" y="9424"/>
                    <a:pt x="1" y="9818"/>
                    <a:pt x="1" y="10138"/>
                  </a:cubicBezTo>
                  <a:cubicBezTo>
                    <a:pt x="1" y="10357"/>
                    <a:pt x="115" y="10483"/>
                    <a:pt x="283" y="10483"/>
                  </a:cubicBezTo>
                  <a:cubicBezTo>
                    <a:pt x="357" y="10483"/>
                    <a:pt x="441" y="10459"/>
                    <a:pt x="531" y="10407"/>
                  </a:cubicBezTo>
                  <a:lnTo>
                    <a:pt x="16429" y="1227"/>
                  </a:lnTo>
                  <a:cubicBezTo>
                    <a:pt x="16721" y="1061"/>
                    <a:pt x="16959" y="663"/>
                    <a:pt x="16959" y="347"/>
                  </a:cubicBezTo>
                  <a:cubicBezTo>
                    <a:pt x="16959" y="126"/>
                    <a:pt x="16846" y="1"/>
                    <a:pt x="16679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3" name="Google Shape;1083;p31">
              <a:extLst>
                <a:ext uri="{FF2B5EF4-FFF2-40B4-BE49-F238E27FC236}">
                  <a16:creationId xmlns:a16="http://schemas.microsoft.com/office/drawing/2014/main" id="{F5DD3F6A-B5E9-5D4C-96C7-965DB043A40D}"/>
                </a:ext>
              </a:extLst>
            </p:cNvPr>
            <p:cNvSpPr/>
            <p:nvPr/>
          </p:nvSpPr>
          <p:spPr>
            <a:xfrm>
              <a:off x="2862925" y="3433450"/>
              <a:ext cx="424000" cy="262100"/>
            </a:xfrm>
            <a:custGeom>
              <a:avLst/>
              <a:gdLst/>
              <a:ahLst/>
              <a:cxnLst/>
              <a:rect l="l" t="t" r="r" b="b"/>
              <a:pathLst>
                <a:path w="16960" h="10484" extrusionOk="0">
                  <a:moveTo>
                    <a:pt x="16678" y="0"/>
                  </a:moveTo>
                  <a:cubicBezTo>
                    <a:pt x="16604" y="0"/>
                    <a:pt x="16519" y="25"/>
                    <a:pt x="16429" y="77"/>
                  </a:cubicBezTo>
                  <a:lnTo>
                    <a:pt x="531" y="9254"/>
                  </a:lnTo>
                  <a:cubicBezTo>
                    <a:pt x="239" y="9424"/>
                    <a:pt x="1" y="9821"/>
                    <a:pt x="1" y="10138"/>
                  </a:cubicBezTo>
                  <a:cubicBezTo>
                    <a:pt x="1" y="10359"/>
                    <a:pt x="115" y="10484"/>
                    <a:pt x="281" y="10484"/>
                  </a:cubicBezTo>
                  <a:cubicBezTo>
                    <a:pt x="356" y="10484"/>
                    <a:pt x="441" y="10459"/>
                    <a:pt x="531" y="10407"/>
                  </a:cubicBezTo>
                  <a:lnTo>
                    <a:pt x="16429" y="1230"/>
                  </a:lnTo>
                  <a:cubicBezTo>
                    <a:pt x="16721" y="1061"/>
                    <a:pt x="16959" y="662"/>
                    <a:pt x="16959" y="347"/>
                  </a:cubicBezTo>
                  <a:cubicBezTo>
                    <a:pt x="16959" y="125"/>
                    <a:pt x="16845" y="0"/>
                    <a:pt x="16678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4" name="Google Shape;1084;p31">
              <a:extLst>
                <a:ext uri="{FF2B5EF4-FFF2-40B4-BE49-F238E27FC236}">
                  <a16:creationId xmlns:a16="http://schemas.microsoft.com/office/drawing/2014/main" id="{0D717EA7-DF6B-4A4F-834D-39D8FB8D65EB}"/>
                </a:ext>
              </a:extLst>
            </p:cNvPr>
            <p:cNvSpPr/>
            <p:nvPr/>
          </p:nvSpPr>
          <p:spPr>
            <a:xfrm>
              <a:off x="2264300" y="3217800"/>
              <a:ext cx="548750" cy="852300"/>
            </a:xfrm>
            <a:custGeom>
              <a:avLst/>
              <a:gdLst/>
              <a:ahLst/>
              <a:cxnLst/>
              <a:rect l="l" t="t" r="r" b="b"/>
              <a:pathLst>
                <a:path w="21950" h="34092" extrusionOk="0">
                  <a:moveTo>
                    <a:pt x="21655" y="0"/>
                  </a:moveTo>
                  <a:cubicBezTo>
                    <a:pt x="21584" y="0"/>
                    <a:pt x="21504" y="23"/>
                    <a:pt x="21419" y="71"/>
                  </a:cubicBezTo>
                  <a:lnTo>
                    <a:pt x="535" y="12130"/>
                  </a:lnTo>
                  <a:cubicBezTo>
                    <a:pt x="239" y="12301"/>
                    <a:pt x="1" y="12712"/>
                    <a:pt x="1" y="13052"/>
                  </a:cubicBezTo>
                  <a:lnTo>
                    <a:pt x="1" y="33712"/>
                  </a:lnTo>
                  <a:cubicBezTo>
                    <a:pt x="1" y="33953"/>
                    <a:pt x="120" y="34092"/>
                    <a:pt x="295" y="34092"/>
                  </a:cubicBezTo>
                  <a:cubicBezTo>
                    <a:pt x="367" y="34092"/>
                    <a:pt x="449" y="34068"/>
                    <a:pt x="535" y="34018"/>
                  </a:cubicBezTo>
                  <a:lnTo>
                    <a:pt x="21419" y="21959"/>
                  </a:lnTo>
                  <a:cubicBezTo>
                    <a:pt x="21712" y="21793"/>
                    <a:pt x="21950" y="21378"/>
                    <a:pt x="21950" y="21041"/>
                  </a:cubicBezTo>
                  <a:lnTo>
                    <a:pt x="21950" y="381"/>
                  </a:lnTo>
                  <a:cubicBezTo>
                    <a:pt x="21950" y="139"/>
                    <a:pt x="21830" y="0"/>
                    <a:pt x="21655" y="0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" name="Google Shape;1085;p31">
              <a:extLst>
                <a:ext uri="{FF2B5EF4-FFF2-40B4-BE49-F238E27FC236}">
                  <a16:creationId xmlns:a16="http://schemas.microsoft.com/office/drawing/2014/main" id="{B69085C4-26A8-D247-93EF-60907CD1CFE4}"/>
                </a:ext>
              </a:extLst>
            </p:cNvPr>
            <p:cNvSpPr/>
            <p:nvPr/>
          </p:nvSpPr>
          <p:spPr>
            <a:xfrm>
              <a:off x="2264300" y="3512650"/>
              <a:ext cx="548750" cy="557450"/>
            </a:xfrm>
            <a:custGeom>
              <a:avLst/>
              <a:gdLst/>
              <a:ahLst/>
              <a:cxnLst/>
              <a:rect l="l" t="t" r="r" b="b"/>
              <a:pathLst>
                <a:path w="21950" h="22298" extrusionOk="0">
                  <a:moveTo>
                    <a:pt x="16123" y="0"/>
                  </a:moveTo>
                  <a:lnTo>
                    <a:pt x="12635" y="6174"/>
                  </a:lnTo>
                  <a:lnTo>
                    <a:pt x="15086" y="9353"/>
                  </a:lnTo>
                  <a:lnTo>
                    <a:pt x="6984" y="2373"/>
                  </a:lnTo>
                  <a:lnTo>
                    <a:pt x="1" y="17492"/>
                  </a:lnTo>
                  <a:lnTo>
                    <a:pt x="1" y="21918"/>
                  </a:lnTo>
                  <a:cubicBezTo>
                    <a:pt x="1" y="22159"/>
                    <a:pt x="120" y="22298"/>
                    <a:pt x="295" y="22298"/>
                  </a:cubicBezTo>
                  <a:cubicBezTo>
                    <a:pt x="367" y="22298"/>
                    <a:pt x="449" y="22274"/>
                    <a:pt x="535" y="22224"/>
                  </a:cubicBezTo>
                  <a:lnTo>
                    <a:pt x="21419" y="10165"/>
                  </a:lnTo>
                  <a:cubicBezTo>
                    <a:pt x="21712" y="9999"/>
                    <a:pt x="21950" y="9584"/>
                    <a:pt x="21950" y="9247"/>
                  </a:cubicBezTo>
                  <a:lnTo>
                    <a:pt x="21950" y="5324"/>
                  </a:lnTo>
                  <a:lnTo>
                    <a:pt x="16123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" name="Google Shape;1086;p31">
              <a:extLst>
                <a:ext uri="{FF2B5EF4-FFF2-40B4-BE49-F238E27FC236}">
                  <a16:creationId xmlns:a16="http://schemas.microsoft.com/office/drawing/2014/main" id="{7C356134-D6D9-AA4D-AF4A-4714FEBB3000}"/>
                </a:ext>
              </a:extLst>
            </p:cNvPr>
            <p:cNvSpPr/>
            <p:nvPr/>
          </p:nvSpPr>
          <p:spPr>
            <a:xfrm>
              <a:off x="2649000" y="3348350"/>
              <a:ext cx="78650" cy="101575"/>
            </a:xfrm>
            <a:custGeom>
              <a:avLst/>
              <a:gdLst/>
              <a:ahLst/>
              <a:cxnLst/>
              <a:rect l="l" t="t" r="r" b="b"/>
              <a:pathLst>
                <a:path w="3146" h="4063" extrusionOk="0">
                  <a:moveTo>
                    <a:pt x="2275" y="0"/>
                  </a:moveTo>
                  <a:cubicBezTo>
                    <a:pt x="2064" y="0"/>
                    <a:pt x="1826" y="69"/>
                    <a:pt x="1575" y="214"/>
                  </a:cubicBezTo>
                  <a:cubicBezTo>
                    <a:pt x="704" y="718"/>
                    <a:pt x="1" y="1938"/>
                    <a:pt x="1" y="2941"/>
                  </a:cubicBezTo>
                  <a:cubicBezTo>
                    <a:pt x="1" y="3652"/>
                    <a:pt x="355" y="4063"/>
                    <a:pt x="871" y="4063"/>
                  </a:cubicBezTo>
                  <a:cubicBezTo>
                    <a:pt x="1083" y="4063"/>
                    <a:pt x="1322" y="3994"/>
                    <a:pt x="1575" y="3849"/>
                  </a:cubicBezTo>
                  <a:cubicBezTo>
                    <a:pt x="2441" y="3346"/>
                    <a:pt x="3145" y="2125"/>
                    <a:pt x="3145" y="1122"/>
                  </a:cubicBezTo>
                  <a:cubicBezTo>
                    <a:pt x="3145" y="411"/>
                    <a:pt x="2791" y="0"/>
                    <a:pt x="2275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" name="Google Shape;1087;p31">
              <a:extLst>
                <a:ext uri="{FF2B5EF4-FFF2-40B4-BE49-F238E27FC236}">
                  <a16:creationId xmlns:a16="http://schemas.microsoft.com/office/drawing/2014/main" id="{9AA2B3E9-1F23-4E45-BEF2-A7B5C30A48A2}"/>
                </a:ext>
              </a:extLst>
            </p:cNvPr>
            <p:cNvSpPr/>
            <p:nvPr/>
          </p:nvSpPr>
          <p:spPr>
            <a:xfrm>
              <a:off x="1915150" y="2483400"/>
              <a:ext cx="1371775" cy="953100"/>
            </a:xfrm>
            <a:custGeom>
              <a:avLst/>
              <a:gdLst/>
              <a:ahLst/>
              <a:cxnLst/>
              <a:rect l="l" t="t" r="r" b="b"/>
              <a:pathLst>
                <a:path w="54871" h="38124" extrusionOk="0">
                  <a:moveTo>
                    <a:pt x="54577" y="0"/>
                  </a:moveTo>
                  <a:cubicBezTo>
                    <a:pt x="54506" y="0"/>
                    <a:pt x="54425" y="24"/>
                    <a:pt x="54340" y="73"/>
                  </a:cubicBezTo>
                  <a:lnTo>
                    <a:pt x="531" y="31140"/>
                  </a:lnTo>
                  <a:cubicBezTo>
                    <a:pt x="238" y="31307"/>
                    <a:pt x="1" y="31722"/>
                    <a:pt x="1" y="32058"/>
                  </a:cubicBezTo>
                  <a:lnTo>
                    <a:pt x="1" y="37743"/>
                  </a:lnTo>
                  <a:cubicBezTo>
                    <a:pt x="1" y="37985"/>
                    <a:pt x="121" y="38123"/>
                    <a:pt x="295" y="38123"/>
                  </a:cubicBezTo>
                  <a:cubicBezTo>
                    <a:pt x="366" y="38123"/>
                    <a:pt x="447" y="38101"/>
                    <a:pt x="531" y="38052"/>
                  </a:cubicBezTo>
                  <a:lnTo>
                    <a:pt x="54340" y="6985"/>
                  </a:lnTo>
                  <a:cubicBezTo>
                    <a:pt x="54632" y="6815"/>
                    <a:pt x="54870" y="6404"/>
                    <a:pt x="54870" y="6064"/>
                  </a:cubicBezTo>
                  <a:lnTo>
                    <a:pt x="54870" y="379"/>
                  </a:lnTo>
                  <a:cubicBezTo>
                    <a:pt x="54870" y="139"/>
                    <a:pt x="54751" y="0"/>
                    <a:pt x="54577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" name="Google Shape;1088;p31">
              <a:extLst>
                <a:ext uri="{FF2B5EF4-FFF2-40B4-BE49-F238E27FC236}">
                  <a16:creationId xmlns:a16="http://schemas.microsoft.com/office/drawing/2014/main" id="{336C4965-F21E-BE42-B2FE-2B3DA89A9170}"/>
                </a:ext>
              </a:extLst>
            </p:cNvPr>
            <p:cNvSpPr/>
            <p:nvPr/>
          </p:nvSpPr>
          <p:spPr>
            <a:xfrm>
              <a:off x="2788050" y="2599950"/>
              <a:ext cx="399150" cy="270100"/>
            </a:xfrm>
            <a:custGeom>
              <a:avLst/>
              <a:gdLst/>
              <a:ahLst/>
              <a:cxnLst/>
              <a:rect l="l" t="t" r="r" b="b"/>
              <a:pathLst>
                <a:path w="15966" h="10804" extrusionOk="0">
                  <a:moveTo>
                    <a:pt x="15966" y="1"/>
                  </a:moveTo>
                  <a:lnTo>
                    <a:pt x="320" y="9031"/>
                  </a:lnTo>
                  <a:cubicBezTo>
                    <a:pt x="147" y="9133"/>
                    <a:pt x="0" y="9381"/>
                    <a:pt x="0" y="9585"/>
                  </a:cubicBezTo>
                  <a:lnTo>
                    <a:pt x="4" y="10575"/>
                  </a:lnTo>
                  <a:cubicBezTo>
                    <a:pt x="4" y="10720"/>
                    <a:pt x="77" y="10803"/>
                    <a:pt x="181" y="10803"/>
                  </a:cubicBezTo>
                  <a:cubicBezTo>
                    <a:pt x="223" y="10803"/>
                    <a:pt x="270" y="10790"/>
                    <a:pt x="320" y="10762"/>
                  </a:cubicBezTo>
                  <a:lnTo>
                    <a:pt x="15966" y="1728"/>
                  </a:lnTo>
                  <a:lnTo>
                    <a:pt x="15966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" name="Google Shape;1089;p31">
              <a:extLst>
                <a:ext uri="{FF2B5EF4-FFF2-40B4-BE49-F238E27FC236}">
                  <a16:creationId xmlns:a16="http://schemas.microsoft.com/office/drawing/2014/main" id="{4B412E21-5227-A747-8700-64BBB6B867FC}"/>
                </a:ext>
              </a:extLst>
            </p:cNvPr>
            <p:cNvSpPr/>
            <p:nvPr/>
          </p:nvSpPr>
          <p:spPr>
            <a:xfrm>
              <a:off x="3187175" y="2574650"/>
              <a:ext cx="49850" cy="68525"/>
            </a:xfrm>
            <a:custGeom>
              <a:avLst/>
              <a:gdLst/>
              <a:ahLst/>
              <a:cxnLst/>
              <a:rect l="l" t="t" r="r" b="b"/>
              <a:pathLst>
                <a:path w="1994" h="2741" extrusionOk="0">
                  <a:moveTo>
                    <a:pt x="1818" y="0"/>
                  </a:moveTo>
                  <a:cubicBezTo>
                    <a:pt x="1776" y="0"/>
                    <a:pt x="1728" y="14"/>
                    <a:pt x="1677" y="44"/>
                  </a:cubicBezTo>
                  <a:lnTo>
                    <a:pt x="1" y="1013"/>
                  </a:lnTo>
                  <a:lnTo>
                    <a:pt x="1" y="2740"/>
                  </a:lnTo>
                  <a:lnTo>
                    <a:pt x="1677" y="1771"/>
                  </a:lnTo>
                  <a:cubicBezTo>
                    <a:pt x="1851" y="1673"/>
                    <a:pt x="1994" y="1424"/>
                    <a:pt x="1994" y="1220"/>
                  </a:cubicBezTo>
                  <a:lnTo>
                    <a:pt x="1994" y="228"/>
                  </a:lnTo>
                  <a:cubicBezTo>
                    <a:pt x="1994" y="83"/>
                    <a:pt x="1922" y="0"/>
                    <a:pt x="1818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" name="Google Shape;1090;p31">
              <a:extLst>
                <a:ext uri="{FF2B5EF4-FFF2-40B4-BE49-F238E27FC236}">
                  <a16:creationId xmlns:a16="http://schemas.microsoft.com/office/drawing/2014/main" id="{6794600C-A37C-BE45-B1F5-CD344306AA4B}"/>
                </a:ext>
              </a:extLst>
            </p:cNvPr>
            <p:cNvSpPr/>
            <p:nvPr/>
          </p:nvSpPr>
          <p:spPr>
            <a:xfrm>
              <a:off x="3201625" y="2591475"/>
              <a:ext cx="25800" cy="31375"/>
            </a:xfrm>
            <a:custGeom>
              <a:avLst/>
              <a:gdLst/>
              <a:ahLst/>
              <a:cxnLst/>
              <a:rect l="l" t="t" r="r" b="b"/>
              <a:pathLst>
                <a:path w="1032" h="1255" extrusionOk="0">
                  <a:moveTo>
                    <a:pt x="528" y="139"/>
                  </a:moveTo>
                  <a:cubicBezTo>
                    <a:pt x="545" y="139"/>
                    <a:pt x="562" y="143"/>
                    <a:pt x="576" y="153"/>
                  </a:cubicBezTo>
                  <a:cubicBezTo>
                    <a:pt x="640" y="187"/>
                    <a:pt x="678" y="296"/>
                    <a:pt x="678" y="432"/>
                  </a:cubicBezTo>
                  <a:cubicBezTo>
                    <a:pt x="678" y="694"/>
                    <a:pt x="538" y="993"/>
                    <a:pt x="375" y="1088"/>
                  </a:cubicBezTo>
                  <a:cubicBezTo>
                    <a:pt x="343" y="1106"/>
                    <a:pt x="314" y="1115"/>
                    <a:pt x="289" y="1115"/>
                  </a:cubicBezTo>
                  <a:cubicBezTo>
                    <a:pt x="271" y="1115"/>
                    <a:pt x="254" y="1110"/>
                    <a:pt x="239" y="1102"/>
                  </a:cubicBezTo>
                  <a:cubicBezTo>
                    <a:pt x="178" y="1068"/>
                    <a:pt x="140" y="959"/>
                    <a:pt x="140" y="823"/>
                  </a:cubicBezTo>
                  <a:cubicBezTo>
                    <a:pt x="140" y="561"/>
                    <a:pt x="280" y="261"/>
                    <a:pt x="443" y="167"/>
                  </a:cubicBezTo>
                  <a:cubicBezTo>
                    <a:pt x="474" y="150"/>
                    <a:pt x="501" y="139"/>
                    <a:pt x="528" y="139"/>
                  </a:cubicBezTo>
                  <a:close/>
                  <a:moveTo>
                    <a:pt x="528" y="0"/>
                  </a:moveTo>
                  <a:cubicBezTo>
                    <a:pt x="478" y="0"/>
                    <a:pt x="427" y="15"/>
                    <a:pt x="375" y="44"/>
                  </a:cubicBezTo>
                  <a:cubicBezTo>
                    <a:pt x="164" y="167"/>
                    <a:pt x="1" y="506"/>
                    <a:pt x="1" y="823"/>
                  </a:cubicBezTo>
                  <a:cubicBezTo>
                    <a:pt x="1" y="1013"/>
                    <a:pt x="62" y="1159"/>
                    <a:pt x="171" y="1224"/>
                  </a:cubicBezTo>
                  <a:cubicBezTo>
                    <a:pt x="209" y="1245"/>
                    <a:pt x="250" y="1254"/>
                    <a:pt x="290" y="1254"/>
                  </a:cubicBezTo>
                  <a:cubicBezTo>
                    <a:pt x="338" y="1254"/>
                    <a:pt x="392" y="1237"/>
                    <a:pt x="443" y="1210"/>
                  </a:cubicBezTo>
                  <a:cubicBezTo>
                    <a:pt x="569" y="1135"/>
                    <a:pt x="678" y="983"/>
                    <a:pt x="746" y="806"/>
                  </a:cubicBezTo>
                  <a:lnTo>
                    <a:pt x="932" y="864"/>
                  </a:lnTo>
                  <a:cubicBezTo>
                    <a:pt x="939" y="867"/>
                    <a:pt x="946" y="867"/>
                    <a:pt x="953" y="867"/>
                  </a:cubicBezTo>
                  <a:cubicBezTo>
                    <a:pt x="984" y="867"/>
                    <a:pt x="1011" y="846"/>
                    <a:pt x="1021" y="816"/>
                  </a:cubicBezTo>
                  <a:cubicBezTo>
                    <a:pt x="1031" y="782"/>
                    <a:pt x="1011" y="741"/>
                    <a:pt x="973" y="731"/>
                  </a:cubicBezTo>
                  <a:lnTo>
                    <a:pt x="786" y="673"/>
                  </a:lnTo>
                  <a:cubicBezTo>
                    <a:pt x="807" y="592"/>
                    <a:pt x="817" y="510"/>
                    <a:pt x="817" y="432"/>
                  </a:cubicBezTo>
                  <a:cubicBezTo>
                    <a:pt x="817" y="241"/>
                    <a:pt x="755" y="95"/>
                    <a:pt x="647" y="31"/>
                  </a:cubicBezTo>
                  <a:cubicBezTo>
                    <a:pt x="610" y="10"/>
                    <a:pt x="569" y="0"/>
                    <a:pt x="528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" name="Google Shape;1091;p31">
              <a:extLst>
                <a:ext uri="{FF2B5EF4-FFF2-40B4-BE49-F238E27FC236}">
                  <a16:creationId xmlns:a16="http://schemas.microsoft.com/office/drawing/2014/main" id="{EDDDCC1D-A41B-5D4B-8B40-883FB30BAF58}"/>
                </a:ext>
              </a:extLst>
            </p:cNvPr>
            <p:cNvSpPr/>
            <p:nvPr/>
          </p:nvSpPr>
          <p:spPr>
            <a:xfrm>
              <a:off x="2264300" y="2685000"/>
              <a:ext cx="1022625" cy="780275"/>
            </a:xfrm>
            <a:custGeom>
              <a:avLst/>
              <a:gdLst/>
              <a:ahLst/>
              <a:cxnLst/>
              <a:rect l="l" t="t" r="r" b="b"/>
              <a:pathLst>
                <a:path w="40905" h="31211" extrusionOk="0">
                  <a:moveTo>
                    <a:pt x="40612" y="0"/>
                  </a:moveTo>
                  <a:cubicBezTo>
                    <a:pt x="40540" y="0"/>
                    <a:pt x="40459" y="24"/>
                    <a:pt x="40374" y="74"/>
                  </a:cubicBezTo>
                  <a:lnTo>
                    <a:pt x="535" y="23076"/>
                  </a:lnTo>
                  <a:cubicBezTo>
                    <a:pt x="239" y="23243"/>
                    <a:pt x="1" y="23658"/>
                    <a:pt x="1" y="23994"/>
                  </a:cubicBezTo>
                  <a:lnTo>
                    <a:pt x="1" y="30831"/>
                  </a:lnTo>
                  <a:cubicBezTo>
                    <a:pt x="1" y="31072"/>
                    <a:pt x="120" y="31211"/>
                    <a:pt x="295" y="31211"/>
                  </a:cubicBezTo>
                  <a:cubicBezTo>
                    <a:pt x="367" y="31211"/>
                    <a:pt x="449" y="31187"/>
                    <a:pt x="535" y="31137"/>
                  </a:cubicBezTo>
                  <a:lnTo>
                    <a:pt x="40374" y="8138"/>
                  </a:lnTo>
                  <a:cubicBezTo>
                    <a:pt x="40666" y="7968"/>
                    <a:pt x="40904" y="7556"/>
                    <a:pt x="40904" y="7217"/>
                  </a:cubicBezTo>
                  <a:lnTo>
                    <a:pt x="40904" y="380"/>
                  </a:lnTo>
                  <a:cubicBezTo>
                    <a:pt x="40904" y="139"/>
                    <a:pt x="40785" y="0"/>
                    <a:pt x="40612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" name="Google Shape;1092;p31">
              <a:extLst>
                <a:ext uri="{FF2B5EF4-FFF2-40B4-BE49-F238E27FC236}">
                  <a16:creationId xmlns:a16="http://schemas.microsoft.com/office/drawing/2014/main" id="{E147F723-966C-8349-85BC-A5D2D9E631CE}"/>
                </a:ext>
              </a:extLst>
            </p:cNvPr>
            <p:cNvSpPr/>
            <p:nvPr/>
          </p:nvSpPr>
          <p:spPr>
            <a:xfrm>
              <a:off x="1884050" y="4134750"/>
              <a:ext cx="268700" cy="324250"/>
            </a:xfrm>
            <a:custGeom>
              <a:avLst/>
              <a:gdLst/>
              <a:ahLst/>
              <a:cxnLst/>
              <a:rect l="l" t="t" r="r" b="b"/>
              <a:pathLst>
                <a:path w="10748" h="12970" extrusionOk="0">
                  <a:moveTo>
                    <a:pt x="2682" y="1"/>
                  </a:moveTo>
                  <a:cubicBezTo>
                    <a:pt x="2320" y="1"/>
                    <a:pt x="1975" y="59"/>
                    <a:pt x="1656" y="183"/>
                  </a:cubicBezTo>
                  <a:cubicBezTo>
                    <a:pt x="1" y="825"/>
                    <a:pt x="276" y="3019"/>
                    <a:pt x="2373" y="4392"/>
                  </a:cubicBezTo>
                  <a:cubicBezTo>
                    <a:pt x="4468" y="5765"/>
                    <a:pt x="7606" y="7469"/>
                    <a:pt x="8606" y="9954"/>
                  </a:cubicBezTo>
                  <a:lnTo>
                    <a:pt x="10614" y="12970"/>
                  </a:lnTo>
                  <a:lnTo>
                    <a:pt x="10747" y="9488"/>
                  </a:lnTo>
                  <a:cubicBezTo>
                    <a:pt x="10682" y="7935"/>
                    <a:pt x="9422" y="4762"/>
                    <a:pt x="7724" y="2811"/>
                  </a:cubicBezTo>
                  <a:cubicBezTo>
                    <a:pt x="6333" y="1210"/>
                    <a:pt x="4335" y="1"/>
                    <a:pt x="26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" name="Google Shape;1093;p31">
              <a:extLst>
                <a:ext uri="{FF2B5EF4-FFF2-40B4-BE49-F238E27FC236}">
                  <a16:creationId xmlns:a16="http://schemas.microsoft.com/office/drawing/2014/main" id="{979C4A9A-70C7-8D42-842A-744B206E9C07}"/>
                </a:ext>
              </a:extLst>
            </p:cNvPr>
            <p:cNvSpPr/>
            <p:nvPr/>
          </p:nvSpPr>
          <p:spPr>
            <a:xfrm>
              <a:off x="1944225" y="4161250"/>
              <a:ext cx="216850" cy="263750"/>
            </a:xfrm>
            <a:custGeom>
              <a:avLst/>
              <a:gdLst/>
              <a:ahLst/>
              <a:cxnLst/>
              <a:rect l="l" t="t" r="r" b="b"/>
              <a:pathLst>
                <a:path w="8674" h="10550" extrusionOk="0">
                  <a:moveTo>
                    <a:pt x="127" y="1"/>
                  </a:moveTo>
                  <a:cubicBezTo>
                    <a:pt x="79" y="1"/>
                    <a:pt x="35" y="32"/>
                    <a:pt x="21" y="79"/>
                  </a:cubicBezTo>
                  <a:cubicBezTo>
                    <a:pt x="1" y="140"/>
                    <a:pt x="34" y="204"/>
                    <a:pt x="92" y="221"/>
                  </a:cubicBezTo>
                  <a:cubicBezTo>
                    <a:pt x="2703" y="1068"/>
                    <a:pt x="7174" y="5202"/>
                    <a:pt x="8438" y="10462"/>
                  </a:cubicBezTo>
                  <a:cubicBezTo>
                    <a:pt x="8449" y="10512"/>
                    <a:pt x="8493" y="10546"/>
                    <a:pt x="8544" y="10550"/>
                  </a:cubicBezTo>
                  <a:cubicBezTo>
                    <a:pt x="8554" y="10550"/>
                    <a:pt x="8565" y="10550"/>
                    <a:pt x="8575" y="10546"/>
                  </a:cubicBezTo>
                  <a:cubicBezTo>
                    <a:pt x="8636" y="10533"/>
                    <a:pt x="8673" y="10471"/>
                    <a:pt x="8659" y="10410"/>
                  </a:cubicBezTo>
                  <a:cubicBezTo>
                    <a:pt x="7378" y="5069"/>
                    <a:pt x="2822" y="867"/>
                    <a:pt x="164" y="7"/>
                  </a:cubicBezTo>
                  <a:cubicBezTo>
                    <a:pt x="152" y="3"/>
                    <a:pt x="139" y="1"/>
                    <a:pt x="1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" name="Google Shape;1094;p31">
              <a:extLst>
                <a:ext uri="{FF2B5EF4-FFF2-40B4-BE49-F238E27FC236}">
                  <a16:creationId xmlns:a16="http://schemas.microsoft.com/office/drawing/2014/main" id="{46F1E5DF-7D1C-C942-82F3-81B698A8E007}"/>
                </a:ext>
              </a:extLst>
            </p:cNvPr>
            <p:cNvSpPr/>
            <p:nvPr/>
          </p:nvSpPr>
          <p:spPr>
            <a:xfrm>
              <a:off x="1919750" y="4301025"/>
              <a:ext cx="229250" cy="209725"/>
            </a:xfrm>
            <a:custGeom>
              <a:avLst/>
              <a:gdLst/>
              <a:ahLst/>
              <a:cxnLst/>
              <a:rect l="l" t="t" r="r" b="b"/>
              <a:pathLst>
                <a:path w="9170" h="8389" extrusionOk="0">
                  <a:moveTo>
                    <a:pt x="2566" y="1"/>
                  </a:moveTo>
                  <a:cubicBezTo>
                    <a:pt x="830" y="1"/>
                    <a:pt x="1" y="1136"/>
                    <a:pt x="677" y="2266"/>
                  </a:cubicBezTo>
                  <a:cubicBezTo>
                    <a:pt x="1278" y="3266"/>
                    <a:pt x="3720" y="3772"/>
                    <a:pt x="5684" y="5009"/>
                  </a:cubicBezTo>
                  <a:cubicBezTo>
                    <a:pt x="7459" y="6128"/>
                    <a:pt x="8588" y="7526"/>
                    <a:pt x="8874" y="8389"/>
                  </a:cubicBezTo>
                  <a:lnTo>
                    <a:pt x="9169" y="6713"/>
                  </a:lnTo>
                  <a:cubicBezTo>
                    <a:pt x="8449" y="2708"/>
                    <a:pt x="4889" y="175"/>
                    <a:pt x="2917" y="16"/>
                  </a:cubicBezTo>
                  <a:cubicBezTo>
                    <a:pt x="2797" y="6"/>
                    <a:pt x="2679" y="1"/>
                    <a:pt x="25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" name="Google Shape;1095;p31">
              <a:extLst>
                <a:ext uri="{FF2B5EF4-FFF2-40B4-BE49-F238E27FC236}">
                  <a16:creationId xmlns:a16="http://schemas.microsoft.com/office/drawing/2014/main" id="{1FA6A41E-7495-0C48-A2DD-44BEE1CA7757}"/>
                </a:ext>
              </a:extLst>
            </p:cNvPr>
            <p:cNvSpPr/>
            <p:nvPr/>
          </p:nvSpPr>
          <p:spPr>
            <a:xfrm>
              <a:off x="1970675" y="4328225"/>
              <a:ext cx="182825" cy="159200"/>
            </a:xfrm>
            <a:custGeom>
              <a:avLst/>
              <a:gdLst/>
              <a:ahLst/>
              <a:cxnLst/>
              <a:rect l="l" t="t" r="r" b="b"/>
              <a:pathLst>
                <a:path w="7313" h="6368" extrusionOk="0">
                  <a:moveTo>
                    <a:pt x="117" y="1"/>
                  </a:moveTo>
                  <a:cubicBezTo>
                    <a:pt x="58" y="1"/>
                    <a:pt x="13" y="46"/>
                    <a:pt x="7" y="103"/>
                  </a:cubicBezTo>
                  <a:cubicBezTo>
                    <a:pt x="0" y="168"/>
                    <a:pt x="47" y="223"/>
                    <a:pt x="109" y="229"/>
                  </a:cubicBezTo>
                  <a:cubicBezTo>
                    <a:pt x="1723" y="369"/>
                    <a:pt x="5259" y="1820"/>
                    <a:pt x="7078" y="6295"/>
                  </a:cubicBezTo>
                  <a:cubicBezTo>
                    <a:pt x="7095" y="6339"/>
                    <a:pt x="7136" y="6366"/>
                    <a:pt x="7176" y="6366"/>
                  </a:cubicBezTo>
                  <a:cubicBezTo>
                    <a:pt x="7181" y="6367"/>
                    <a:pt x="7186" y="6367"/>
                    <a:pt x="7190" y="6367"/>
                  </a:cubicBezTo>
                  <a:cubicBezTo>
                    <a:pt x="7202" y="6367"/>
                    <a:pt x="7214" y="6364"/>
                    <a:pt x="7224" y="6359"/>
                  </a:cubicBezTo>
                  <a:cubicBezTo>
                    <a:pt x="7282" y="6336"/>
                    <a:pt x="7313" y="6267"/>
                    <a:pt x="7289" y="6210"/>
                  </a:cubicBezTo>
                  <a:cubicBezTo>
                    <a:pt x="5433" y="1641"/>
                    <a:pt x="1913" y="158"/>
                    <a:pt x="129" y="1"/>
                  </a:cubicBezTo>
                  <a:cubicBezTo>
                    <a:pt x="125" y="1"/>
                    <a:pt x="121" y="1"/>
                    <a:pt x="1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" name="Google Shape;1096;p31">
              <a:extLst>
                <a:ext uri="{FF2B5EF4-FFF2-40B4-BE49-F238E27FC236}">
                  <a16:creationId xmlns:a16="http://schemas.microsoft.com/office/drawing/2014/main" id="{632DA9F4-C19B-4845-83E5-CFA2D5DFCC4E}"/>
                </a:ext>
              </a:extLst>
            </p:cNvPr>
            <p:cNvSpPr/>
            <p:nvPr/>
          </p:nvSpPr>
          <p:spPr>
            <a:xfrm>
              <a:off x="3603475" y="3262250"/>
              <a:ext cx="265950" cy="244125"/>
            </a:xfrm>
            <a:custGeom>
              <a:avLst/>
              <a:gdLst/>
              <a:ahLst/>
              <a:cxnLst/>
              <a:rect l="l" t="t" r="r" b="b"/>
              <a:pathLst>
                <a:path w="10638" h="9765" extrusionOk="0">
                  <a:moveTo>
                    <a:pt x="7506" y="1"/>
                  </a:moveTo>
                  <a:cubicBezTo>
                    <a:pt x="7429" y="1"/>
                    <a:pt x="7352" y="4"/>
                    <a:pt x="7273" y="10"/>
                  </a:cubicBezTo>
                  <a:cubicBezTo>
                    <a:pt x="5363" y="160"/>
                    <a:pt x="3319" y="1609"/>
                    <a:pt x="1830" y="3934"/>
                  </a:cubicBezTo>
                  <a:cubicBezTo>
                    <a:pt x="341" y="6256"/>
                    <a:pt x="1" y="9248"/>
                    <a:pt x="1" y="9248"/>
                  </a:cubicBezTo>
                  <a:lnTo>
                    <a:pt x="1341" y="9765"/>
                  </a:lnTo>
                  <a:cubicBezTo>
                    <a:pt x="3010" y="5257"/>
                    <a:pt x="6638" y="4025"/>
                    <a:pt x="8681" y="2819"/>
                  </a:cubicBezTo>
                  <a:cubicBezTo>
                    <a:pt x="10637" y="1664"/>
                    <a:pt x="9301" y="1"/>
                    <a:pt x="7506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" name="Google Shape;1097;p31">
              <a:extLst>
                <a:ext uri="{FF2B5EF4-FFF2-40B4-BE49-F238E27FC236}">
                  <a16:creationId xmlns:a16="http://schemas.microsoft.com/office/drawing/2014/main" id="{E90DCD96-733B-E54D-9B46-347FD0F527A2}"/>
                </a:ext>
              </a:extLst>
            </p:cNvPr>
            <p:cNvSpPr/>
            <p:nvPr/>
          </p:nvSpPr>
          <p:spPr>
            <a:xfrm>
              <a:off x="3636050" y="3262250"/>
              <a:ext cx="208600" cy="244125"/>
            </a:xfrm>
            <a:custGeom>
              <a:avLst/>
              <a:gdLst/>
              <a:ahLst/>
              <a:cxnLst/>
              <a:rect l="l" t="t" r="r" b="b"/>
              <a:pathLst>
                <a:path w="8344" h="9765" extrusionOk="0">
                  <a:moveTo>
                    <a:pt x="6198" y="0"/>
                  </a:moveTo>
                  <a:cubicBezTo>
                    <a:pt x="6123" y="0"/>
                    <a:pt x="6046" y="4"/>
                    <a:pt x="5970" y="10"/>
                  </a:cubicBezTo>
                  <a:cubicBezTo>
                    <a:pt x="4060" y="160"/>
                    <a:pt x="2016" y="1609"/>
                    <a:pt x="527" y="3934"/>
                  </a:cubicBezTo>
                  <a:cubicBezTo>
                    <a:pt x="334" y="4237"/>
                    <a:pt x="157" y="4549"/>
                    <a:pt x="0" y="4869"/>
                  </a:cubicBezTo>
                  <a:lnTo>
                    <a:pt x="0" y="9751"/>
                  </a:lnTo>
                  <a:lnTo>
                    <a:pt x="38" y="9765"/>
                  </a:lnTo>
                  <a:cubicBezTo>
                    <a:pt x="1707" y="5257"/>
                    <a:pt x="5335" y="4025"/>
                    <a:pt x="7378" y="2819"/>
                  </a:cubicBezTo>
                  <a:cubicBezTo>
                    <a:pt x="8061" y="2414"/>
                    <a:pt x="8343" y="1948"/>
                    <a:pt x="8343" y="1513"/>
                  </a:cubicBezTo>
                  <a:cubicBezTo>
                    <a:pt x="8343" y="704"/>
                    <a:pt x="7367" y="0"/>
                    <a:pt x="61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" name="Google Shape;1098;p31">
              <a:extLst>
                <a:ext uri="{FF2B5EF4-FFF2-40B4-BE49-F238E27FC236}">
                  <a16:creationId xmlns:a16="http://schemas.microsoft.com/office/drawing/2014/main" id="{92502A3C-F5A3-2D4B-972E-CC51749293A7}"/>
                </a:ext>
              </a:extLst>
            </p:cNvPr>
            <p:cNvSpPr/>
            <p:nvPr/>
          </p:nvSpPr>
          <p:spPr>
            <a:xfrm>
              <a:off x="3615050" y="3284600"/>
              <a:ext cx="193725" cy="189450"/>
            </a:xfrm>
            <a:custGeom>
              <a:avLst/>
              <a:gdLst/>
              <a:ahLst/>
              <a:cxnLst/>
              <a:rect l="l" t="t" r="r" b="b"/>
              <a:pathLst>
                <a:path w="7749" h="7578" extrusionOk="0">
                  <a:moveTo>
                    <a:pt x="7639" y="1"/>
                  </a:moveTo>
                  <a:cubicBezTo>
                    <a:pt x="7631" y="1"/>
                    <a:pt x="7624" y="2"/>
                    <a:pt x="7616" y="4"/>
                  </a:cubicBezTo>
                  <a:cubicBezTo>
                    <a:pt x="5869" y="409"/>
                    <a:pt x="2034" y="2479"/>
                    <a:pt x="21" y="7436"/>
                  </a:cubicBezTo>
                  <a:cubicBezTo>
                    <a:pt x="1" y="7490"/>
                    <a:pt x="24" y="7548"/>
                    <a:pt x="79" y="7569"/>
                  </a:cubicBezTo>
                  <a:cubicBezTo>
                    <a:pt x="85" y="7572"/>
                    <a:pt x="93" y="7575"/>
                    <a:pt x="99" y="7575"/>
                  </a:cubicBezTo>
                  <a:cubicBezTo>
                    <a:pt x="106" y="7577"/>
                    <a:pt x="112" y="7577"/>
                    <a:pt x="118" y="7577"/>
                  </a:cubicBezTo>
                  <a:cubicBezTo>
                    <a:pt x="156" y="7577"/>
                    <a:pt x="194" y="7552"/>
                    <a:pt x="211" y="7514"/>
                  </a:cubicBezTo>
                  <a:cubicBezTo>
                    <a:pt x="2194" y="2632"/>
                    <a:pt x="5950" y="599"/>
                    <a:pt x="7661" y="205"/>
                  </a:cubicBezTo>
                  <a:cubicBezTo>
                    <a:pt x="7715" y="191"/>
                    <a:pt x="7749" y="136"/>
                    <a:pt x="7738" y="82"/>
                  </a:cubicBezTo>
                  <a:cubicBezTo>
                    <a:pt x="7727" y="35"/>
                    <a:pt x="7685" y="1"/>
                    <a:pt x="76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" name="Google Shape;1099;p31">
              <a:extLst>
                <a:ext uri="{FF2B5EF4-FFF2-40B4-BE49-F238E27FC236}">
                  <a16:creationId xmlns:a16="http://schemas.microsoft.com/office/drawing/2014/main" id="{2FCA4B71-B014-F243-85E6-61FA0EBE3353}"/>
                </a:ext>
              </a:extLst>
            </p:cNvPr>
            <p:cNvSpPr/>
            <p:nvPr/>
          </p:nvSpPr>
          <p:spPr>
            <a:xfrm>
              <a:off x="3619475" y="3411250"/>
              <a:ext cx="256775" cy="254500"/>
            </a:xfrm>
            <a:custGeom>
              <a:avLst/>
              <a:gdLst/>
              <a:ahLst/>
              <a:cxnLst/>
              <a:rect l="l" t="t" r="r" b="b"/>
              <a:pathLst>
                <a:path w="10271" h="10180" extrusionOk="0">
                  <a:moveTo>
                    <a:pt x="3467" y="1"/>
                  </a:moveTo>
                  <a:cubicBezTo>
                    <a:pt x="3432" y="1"/>
                    <a:pt x="3398" y="2"/>
                    <a:pt x="3363" y="3"/>
                  </a:cubicBezTo>
                  <a:cubicBezTo>
                    <a:pt x="2639" y="38"/>
                    <a:pt x="1959" y="517"/>
                    <a:pt x="1677" y="1180"/>
                  </a:cubicBezTo>
                  <a:cubicBezTo>
                    <a:pt x="1581" y="1408"/>
                    <a:pt x="1531" y="1646"/>
                    <a:pt x="1432" y="1870"/>
                  </a:cubicBezTo>
                  <a:cubicBezTo>
                    <a:pt x="1190" y="2431"/>
                    <a:pt x="544" y="2445"/>
                    <a:pt x="286" y="3016"/>
                  </a:cubicBezTo>
                  <a:cubicBezTo>
                    <a:pt x="51" y="3540"/>
                    <a:pt x="120" y="4141"/>
                    <a:pt x="112" y="4695"/>
                  </a:cubicBezTo>
                  <a:cubicBezTo>
                    <a:pt x="109" y="5545"/>
                    <a:pt x="116" y="6399"/>
                    <a:pt x="140" y="7248"/>
                  </a:cubicBezTo>
                  <a:cubicBezTo>
                    <a:pt x="150" y="7711"/>
                    <a:pt x="164" y="8170"/>
                    <a:pt x="181" y="8635"/>
                  </a:cubicBezTo>
                  <a:lnTo>
                    <a:pt x="181" y="8707"/>
                  </a:lnTo>
                  <a:cubicBezTo>
                    <a:pt x="174" y="9104"/>
                    <a:pt x="1" y="9506"/>
                    <a:pt x="106" y="9894"/>
                  </a:cubicBezTo>
                  <a:cubicBezTo>
                    <a:pt x="109" y="9900"/>
                    <a:pt x="112" y="9904"/>
                    <a:pt x="116" y="9911"/>
                  </a:cubicBezTo>
                  <a:cubicBezTo>
                    <a:pt x="136" y="9938"/>
                    <a:pt x="184" y="9992"/>
                    <a:pt x="222" y="10033"/>
                  </a:cubicBezTo>
                  <a:cubicBezTo>
                    <a:pt x="222" y="10036"/>
                    <a:pt x="225" y="10040"/>
                    <a:pt x="225" y="10040"/>
                  </a:cubicBezTo>
                  <a:cubicBezTo>
                    <a:pt x="242" y="10053"/>
                    <a:pt x="263" y="10063"/>
                    <a:pt x="283" y="10074"/>
                  </a:cubicBezTo>
                  <a:cubicBezTo>
                    <a:pt x="425" y="10154"/>
                    <a:pt x="630" y="10179"/>
                    <a:pt x="831" y="10179"/>
                  </a:cubicBezTo>
                  <a:cubicBezTo>
                    <a:pt x="1011" y="10179"/>
                    <a:pt x="1187" y="10159"/>
                    <a:pt x="1313" y="10142"/>
                  </a:cubicBezTo>
                  <a:cubicBezTo>
                    <a:pt x="2111" y="10033"/>
                    <a:pt x="2874" y="9584"/>
                    <a:pt x="3305" y="8894"/>
                  </a:cubicBezTo>
                  <a:cubicBezTo>
                    <a:pt x="3662" y="8316"/>
                    <a:pt x="3845" y="7571"/>
                    <a:pt x="4437" y="7238"/>
                  </a:cubicBezTo>
                  <a:cubicBezTo>
                    <a:pt x="4665" y="7110"/>
                    <a:pt x="4918" y="7068"/>
                    <a:pt x="5175" y="7068"/>
                  </a:cubicBezTo>
                  <a:cubicBezTo>
                    <a:pt x="5340" y="7068"/>
                    <a:pt x="5507" y="7085"/>
                    <a:pt x="5668" y="7109"/>
                  </a:cubicBezTo>
                  <a:cubicBezTo>
                    <a:pt x="5807" y="7126"/>
                    <a:pt x="5946" y="7136"/>
                    <a:pt x="6093" y="7140"/>
                  </a:cubicBezTo>
                  <a:cubicBezTo>
                    <a:pt x="6392" y="7116"/>
                    <a:pt x="6691" y="7116"/>
                    <a:pt x="6987" y="7061"/>
                  </a:cubicBezTo>
                  <a:cubicBezTo>
                    <a:pt x="7341" y="6997"/>
                    <a:pt x="7701" y="6837"/>
                    <a:pt x="7895" y="6534"/>
                  </a:cubicBezTo>
                  <a:cubicBezTo>
                    <a:pt x="8357" y="5810"/>
                    <a:pt x="7650" y="4764"/>
                    <a:pt x="8082" y="4019"/>
                  </a:cubicBezTo>
                  <a:cubicBezTo>
                    <a:pt x="8296" y="3651"/>
                    <a:pt x="8728" y="3478"/>
                    <a:pt x="9122" y="3322"/>
                  </a:cubicBezTo>
                  <a:cubicBezTo>
                    <a:pt x="9516" y="3162"/>
                    <a:pt x="9941" y="2958"/>
                    <a:pt x="10115" y="2567"/>
                  </a:cubicBezTo>
                  <a:cubicBezTo>
                    <a:pt x="10271" y="2214"/>
                    <a:pt x="10166" y="1792"/>
                    <a:pt x="9952" y="1469"/>
                  </a:cubicBezTo>
                  <a:cubicBezTo>
                    <a:pt x="9541" y="847"/>
                    <a:pt x="8778" y="559"/>
                    <a:pt x="8021" y="559"/>
                  </a:cubicBezTo>
                  <a:cubicBezTo>
                    <a:pt x="7839" y="559"/>
                    <a:pt x="7656" y="576"/>
                    <a:pt x="7480" y="609"/>
                  </a:cubicBezTo>
                  <a:cubicBezTo>
                    <a:pt x="7191" y="663"/>
                    <a:pt x="6908" y="752"/>
                    <a:pt x="6616" y="772"/>
                  </a:cubicBezTo>
                  <a:cubicBezTo>
                    <a:pt x="6566" y="776"/>
                    <a:pt x="6517" y="778"/>
                    <a:pt x="6467" y="778"/>
                  </a:cubicBezTo>
                  <a:cubicBezTo>
                    <a:pt x="5439" y="778"/>
                    <a:pt x="4498" y="1"/>
                    <a:pt x="346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" name="Google Shape;1100;p31">
              <a:extLst>
                <a:ext uri="{FF2B5EF4-FFF2-40B4-BE49-F238E27FC236}">
                  <a16:creationId xmlns:a16="http://schemas.microsoft.com/office/drawing/2014/main" id="{D9262803-0B73-A244-B2CA-F4BA7BBE6D32}"/>
                </a:ext>
              </a:extLst>
            </p:cNvPr>
            <p:cNvSpPr/>
            <p:nvPr/>
          </p:nvSpPr>
          <p:spPr>
            <a:xfrm>
              <a:off x="3617600" y="3447000"/>
              <a:ext cx="230875" cy="167350"/>
            </a:xfrm>
            <a:custGeom>
              <a:avLst/>
              <a:gdLst/>
              <a:ahLst/>
              <a:cxnLst/>
              <a:rect l="l" t="t" r="r" b="b"/>
              <a:pathLst>
                <a:path w="9235" h="6694" extrusionOk="0">
                  <a:moveTo>
                    <a:pt x="8891" y="0"/>
                  </a:moveTo>
                  <a:cubicBezTo>
                    <a:pt x="7100" y="0"/>
                    <a:pt x="1490" y="1040"/>
                    <a:pt x="14" y="6573"/>
                  </a:cubicBezTo>
                  <a:cubicBezTo>
                    <a:pt x="1" y="6624"/>
                    <a:pt x="32" y="6675"/>
                    <a:pt x="82" y="6689"/>
                  </a:cubicBezTo>
                  <a:cubicBezTo>
                    <a:pt x="85" y="6692"/>
                    <a:pt x="85" y="6692"/>
                    <a:pt x="89" y="6692"/>
                  </a:cubicBezTo>
                  <a:cubicBezTo>
                    <a:pt x="94" y="6693"/>
                    <a:pt x="99" y="6693"/>
                    <a:pt x="104" y="6693"/>
                  </a:cubicBezTo>
                  <a:cubicBezTo>
                    <a:pt x="147" y="6693"/>
                    <a:pt x="189" y="6666"/>
                    <a:pt x="198" y="6621"/>
                  </a:cubicBezTo>
                  <a:cubicBezTo>
                    <a:pt x="1642" y="1203"/>
                    <a:pt x="7137" y="191"/>
                    <a:pt x="8886" y="191"/>
                  </a:cubicBezTo>
                  <a:cubicBezTo>
                    <a:pt x="8978" y="191"/>
                    <a:pt x="9059" y="194"/>
                    <a:pt x="9129" y="199"/>
                  </a:cubicBezTo>
                  <a:cubicBezTo>
                    <a:pt x="9131" y="199"/>
                    <a:pt x="9133" y="199"/>
                    <a:pt x="9135" y="199"/>
                  </a:cubicBezTo>
                  <a:cubicBezTo>
                    <a:pt x="9187" y="199"/>
                    <a:pt x="9227" y="159"/>
                    <a:pt x="9231" y="111"/>
                  </a:cubicBezTo>
                  <a:cubicBezTo>
                    <a:pt x="9235" y="56"/>
                    <a:pt x="9197" y="12"/>
                    <a:pt x="9142" y="9"/>
                  </a:cubicBezTo>
                  <a:cubicBezTo>
                    <a:pt x="9070" y="3"/>
                    <a:pt x="8986" y="0"/>
                    <a:pt x="88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" name="Google Shape;1101;p31">
              <a:extLst>
                <a:ext uri="{FF2B5EF4-FFF2-40B4-BE49-F238E27FC236}">
                  <a16:creationId xmlns:a16="http://schemas.microsoft.com/office/drawing/2014/main" id="{726FFFEE-11E4-C04D-85F8-722A0529D1C3}"/>
                </a:ext>
              </a:extLst>
            </p:cNvPr>
            <p:cNvSpPr/>
            <p:nvPr/>
          </p:nvSpPr>
          <p:spPr>
            <a:xfrm>
              <a:off x="3681700" y="3504025"/>
              <a:ext cx="111775" cy="36475"/>
            </a:xfrm>
            <a:custGeom>
              <a:avLst/>
              <a:gdLst/>
              <a:ahLst/>
              <a:cxnLst/>
              <a:rect l="l" t="t" r="r" b="b"/>
              <a:pathLst>
                <a:path w="4471" h="1459" extrusionOk="0">
                  <a:moveTo>
                    <a:pt x="934" y="1"/>
                  </a:moveTo>
                  <a:cubicBezTo>
                    <a:pt x="666" y="1"/>
                    <a:pt x="385" y="20"/>
                    <a:pt x="92" y="63"/>
                  </a:cubicBezTo>
                  <a:cubicBezTo>
                    <a:pt x="38" y="73"/>
                    <a:pt x="0" y="121"/>
                    <a:pt x="10" y="171"/>
                  </a:cubicBezTo>
                  <a:cubicBezTo>
                    <a:pt x="17" y="221"/>
                    <a:pt x="57" y="254"/>
                    <a:pt x="105" y="254"/>
                  </a:cubicBezTo>
                  <a:cubicBezTo>
                    <a:pt x="110" y="254"/>
                    <a:pt x="114" y="254"/>
                    <a:pt x="119" y="253"/>
                  </a:cubicBezTo>
                  <a:cubicBezTo>
                    <a:pt x="404" y="211"/>
                    <a:pt x="677" y="193"/>
                    <a:pt x="936" y="193"/>
                  </a:cubicBezTo>
                  <a:cubicBezTo>
                    <a:pt x="3041" y="193"/>
                    <a:pt x="4283" y="1417"/>
                    <a:pt x="4297" y="1430"/>
                  </a:cubicBezTo>
                  <a:cubicBezTo>
                    <a:pt x="4311" y="1447"/>
                    <a:pt x="4328" y="1453"/>
                    <a:pt x="4348" y="1457"/>
                  </a:cubicBezTo>
                  <a:cubicBezTo>
                    <a:pt x="4354" y="1458"/>
                    <a:pt x="4360" y="1459"/>
                    <a:pt x="4367" y="1459"/>
                  </a:cubicBezTo>
                  <a:cubicBezTo>
                    <a:pt x="4390" y="1459"/>
                    <a:pt x="4415" y="1449"/>
                    <a:pt x="4433" y="1433"/>
                  </a:cubicBezTo>
                  <a:cubicBezTo>
                    <a:pt x="4471" y="1395"/>
                    <a:pt x="4471" y="1334"/>
                    <a:pt x="4433" y="1297"/>
                  </a:cubicBezTo>
                  <a:cubicBezTo>
                    <a:pt x="4418" y="1282"/>
                    <a:pt x="3123" y="1"/>
                    <a:pt x="9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" name="Google Shape;1102;p31">
              <a:extLst>
                <a:ext uri="{FF2B5EF4-FFF2-40B4-BE49-F238E27FC236}">
                  <a16:creationId xmlns:a16="http://schemas.microsoft.com/office/drawing/2014/main" id="{C7F0DBAC-A62A-5342-957F-D00C5CB55989}"/>
                </a:ext>
              </a:extLst>
            </p:cNvPr>
            <p:cNvSpPr/>
            <p:nvPr/>
          </p:nvSpPr>
          <p:spPr>
            <a:xfrm>
              <a:off x="2139625" y="2381275"/>
              <a:ext cx="1496450" cy="2150950"/>
            </a:xfrm>
            <a:custGeom>
              <a:avLst/>
              <a:gdLst/>
              <a:ahLst/>
              <a:cxnLst/>
              <a:rect l="l" t="t" r="r" b="b"/>
              <a:pathLst>
                <a:path w="59858" h="86038" extrusionOk="0">
                  <a:moveTo>
                    <a:pt x="58870" y="1"/>
                  </a:moveTo>
                  <a:cubicBezTo>
                    <a:pt x="58676" y="1"/>
                    <a:pt x="58479" y="45"/>
                    <a:pt x="58327" y="133"/>
                  </a:cubicBezTo>
                  <a:lnTo>
                    <a:pt x="531" y="33499"/>
                  </a:lnTo>
                  <a:cubicBezTo>
                    <a:pt x="239" y="33669"/>
                    <a:pt x="1" y="34080"/>
                    <a:pt x="1" y="34420"/>
                  </a:cubicBezTo>
                  <a:lnTo>
                    <a:pt x="1" y="85022"/>
                  </a:lnTo>
                  <a:cubicBezTo>
                    <a:pt x="1" y="85359"/>
                    <a:pt x="225" y="85764"/>
                    <a:pt x="500" y="85924"/>
                  </a:cubicBezTo>
                  <a:cubicBezTo>
                    <a:pt x="632" y="86000"/>
                    <a:pt x="805" y="86037"/>
                    <a:pt x="982" y="86037"/>
                  </a:cubicBezTo>
                  <a:cubicBezTo>
                    <a:pt x="1176" y="86037"/>
                    <a:pt x="1376" y="85992"/>
                    <a:pt x="1530" y="85904"/>
                  </a:cubicBezTo>
                  <a:lnTo>
                    <a:pt x="59327" y="52538"/>
                  </a:lnTo>
                  <a:cubicBezTo>
                    <a:pt x="59620" y="52368"/>
                    <a:pt x="59857" y="51956"/>
                    <a:pt x="59857" y="51616"/>
                  </a:cubicBezTo>
                  <a:lnTo>
                    <a:pt x="59857" y="1017"/>
                  </a:lnTo>
                  <a:cubicBezTo>
                    <a:pt x="59857" y="677"/>
                    <a:pt x="59633" y="272"/>
                    <a:pt x="59358" y="116"/>
                  </a:cubicBezTo>
                  <a:cubicBezTo>
                    <a:pt x="59225" y="39"/>
                    <a:pt x="59049" y="1"/>
                    <a:pt x="588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" name="Google Shape;1103;p31">
              <a:extLst>
                <a:ext uri="{FF2B5EF4-FFF2-40B4-BE49-F238E27FC236}">
                  <a16:creationId xmlns:a16="http://schemas.microsoft.com/office/drawing/2014/main" id="{FAA6D61A-A407-6C48-BDFB-86196D2FE8EF}"/>
                </a:ext>
              </a:extLst>
            </p:cNvPr>
            <p:cNvSpPr/>
            <p:nvPr/>
          </p:nvSpPr>
          <p:spPr>
            <a:xfrm>
              <a:off x="3611475" y="2381250"/>
              <a:ext cx="9125" cy="1475"/>
            </a:xfrm>
            <a:custGeom>
              <a:avLst/>
              <a:gdLst/>
              <a:ahLst/>
              <a:cxnLst/>
              <a:rect l="l" t="t" r="r" b="b"/>
              <a:pathLst>
                <a:path w="365" h="59" extrusionOk="0">
                  <a:moveTo>
                    <a:pt x="1" y="1"/>
                  </a:moveTo>
                  <a:cubicBezTo>
                    <a:pt x="126" y="1"/>
                    <a:pt x="256" y="21"/>
                    <a:pt x="365" y="59"/>
                  </a:cubicBezTo>
                  <a:cubicBezTo>
                    <a:pt x="256" y="21"/>
                    <a:pt x="130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" name="Google Shape;1104;p31">
              <a:extLst>
                <a:ext uri="{FF2B5EF4-FFF2-40B4-BE49-F238E27FC236}">
                  <a16:creationId xmlns:a16="http://schemas.microsoft.com/office/drawing/2014/main" id="{06F3C652-1180-F247-A120-5D67E2EE94A1}"/>
                </a:ext>
              </a:extLst>
            </p:cNvPr>
            <p:cNvSpPr/>
            <p:nvPr/>
          </p:nvSpPr>
          <p:spPr>
            <a:xfrm>
              <a:off x="2143550" y="2381250"/>
              <a:ext cx="1492350" cy="861875"/>
            </a:xfrm>
            <a:custGeom>
              <a:avLst/>
              <a:gdLst/>
              <a:ahLst/>
              <a:cxnLst/>
              <a:rect l="l" t="t" r="r" b="b"/>
              <a:pathLst>
                <a:path w="59694" h="34475" extrusionOk="0">
                  <a:moveTo>
                    <a:pt x="58683" y="1"/>
                  </a:moveTo>
                  <a:cubicBezTo>
                    <a:pt x="58500" y="8"/>
                    <a:pt x="58316" y="52"/>
                    <a:pt x="58170" y="134"/>
                  </a:cubicBezTo>
                  <a:lnTo>
                    <a:pt x="374" y="33503"/>
                  </a:lnTo>
                  <a:cubicBezTo>
                    <a:pt x="228" y="33588"/>
                    <a:pt x="98" y="33731"/>
                    <a:pt x="0" y="33897"/>
                  </a:cubicBezTo>
                  <a:lnTo>
                    <a:pt x="996" y="34475"/>
                  </a:lnTo>
                  <a:cubicBezTo>
                    <a:pt x="1003" y="34465"/>
                    <a:pt x="1010" y="34451"/>
                    <a:pt x="1016" y="34442"/>
                  </a:cubicBezTo>
                  <a:cubicBezTo>
                    <a:pt x="1108" y="34288"/>
                    <a:pt x="1234" y="34156"/>
                    <a:pt x="1373" y="34078"/>
                  </a:cubicBezTo>
                  <a:lnTo>
                    <a:pt x="59170" y="708"/>
                  </a:lnTo>
                  <a:cubicBezTo>
                    <a:pt x="59251" y="661"/>
                    <a:pt x="59333" y="637"/>
                    <a:pt x="59405" y="637"/>
                  </a:cubicBezTo>
                  <a:cubicBezTo>
                    <a:pt x="59557" y="637"/>
                    <a:pt x="59670" y="743"/>
                    <a:pt x="59694" y="929"/>
                  </a:cubicBezTo>
                  <a:cubicBezTo>
                    <a:pt x="59663" y="610"/>
                    <a:pt x="59452" y="263"/>
                    <a:pt x="59201" y="117"/>
                  </a:cubicBezTo>
                  <a:cubicBezTo>
                    <a:pt x="59163" y="93"/>
                    <a:pt x="59126" y="76"/>
                    <a:pt x="59082" y="59"/>
                  </a:cubicBezTo>
                  <a:cubicBezTo>
                    <a:pt x="58973" y="21"/>
                    <a:pt x="58843" y="1"/>
                    <a:pt x="587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" name="Google Shape;1105;p31">
              <a:extLst>
                <a:ext uri="{FF2B5EF4-FFF2-40B4-BE49-F238E27FC236}">
                  <a16:creationId xmlns:a16="http://schemas.microsoft.com/office/drawing/2014/main" id="{BE37567C-FC15-6E4D-A1DD-77D1EF3FD4CF}"/>
                </a:ext>
              </a:extLst>
            </p:cNvPr>
            <p:cNvSpPr/>
            <p:nvPr/>
          </p:nvSpPr>
          <p:spPr>
            <a:xfrm>
              <a:off x="2139625" y="3399275"/>
              <a:ext cx="35725" cy="1132925"/>
            </a:xfrm>
            <a:custGeom>
              <a:avLst/>
              <a:gdLst/>
              <a:ahLst/>
              <a:cxnLst/>
              <a:rect l="l" t="t" r="r" b="b"/>
              <a:pathLst>
                <a:path w="1429" h="45317" extrusionOk="0">
                  <a:moveTo>
                    <a:pt x="1428" y="45231"/>
                  </a:moveTo>
                  <a:lnTo>
                    <a:pt x="1428" y="45231"/>
                  </a:lnTo>
                  <a:cubicBezTo>
                    <a:pt x="1423" y="45233"/>
                    <a:pt x="1418" y="45235"/>
                    <a:pt x="1412" y="45237"/>
                  </a:cubicBezTo>
                  <a:lnTo>
                    <a:pt x="1412" y="45237"/>
                  </a:lnTo>
                  <a:cubicBezTo>
                    <a:pt x="1418" y="45236"/>
                    <a:pt x="1423" y="45233"/>
                    <a:pt x="1428" y="45231"/>
                  </a:cubicBezTo>
                  <a:close/>
                  <a:moveTo>
                    <a:pt x="1412" y="45237"/>
                  </a:moveTo>
                  <a:cubicBezTo>
                    <a:pt x="1411" y="45237"/>
                    <a:pt x="1410" y="45237"/>
                    <a:pt x="1408" y="45237"/>
                  </a:cubicBezTo>
                  <a:cubicBezTo>
                    <a:pt x="1406" y="45239"/>
                    <a:pt x="1404" y="45240"/>
                    <a:pt x="1401" y="45241"/>
                  </a:cubicBezTo>
                  <a:lnTo>
                    <a:pt x="1401" y="45241"/>
                  </a:lnTo>
                  <a:cubicBezTo>
                    <a:pt x="1405" y="45240"/>
                    <a:pt x="1409" y="45238"/>
                    <a:pt x="1412" y="45237"/>
                  </a:cubicBezTo>
                  <a:close/>
                  <a:moveTo>
                    <a:pt x="1" y="0"/>
                  </a:moveTo>
                  <a:lnTo>
                    <a:pt x="1" y="44302"/>
                  </a:lnTo>
                  <a:cubicBezTo>
                    <a:pt x="1" y="44643"/>
                    <a:pt x="222" y="45044"/>
                    <a:pt x="500" y="45204"/>
                  </a:cubicBezTo>
                  <a:cubicBezTo>
                    <a:pt x="630" y="45279"/>
                    <a:pt x="803" y="45316"/>
                    <a:pt x="978" y="45316"/>
                  </a:cubicBezTo>
                  <a:cubicBezTo>
                    <a:pt x="1023" y="45316"/>
                    <a:pt x="1068" y="45314"/>
                    <a:pt x="1112" y="45309"/>
                  </a:cubicBezTo>
                  <a:cubicBezTo>
                    <a:pt x="1140" y="45306"/>
                    <a:pt x="1167" y="45302"/>
                    <a:pt x="1194" y="45295"/>
                  </a:cubicBezTo>
                  <a:cubicBezTo>
                    <a:pt x="1211" y="45295"/>
                    <a:pt x="1228" y="45292"/>
                    <a:pt x="1242" y="45289"/>
                  </a:cubicBezTo>
                  <a:cubicBezTo>
                    <a:pt x="1269" y="45286"/>
                    <a:pt x="1292" y="45278"/>
                    <a:pt x="1316" y="45268"/>
                  </a:cubicBezTo>
                  <a:cubicBezTo>
                    <a:pt x="1330" y="45268"/>
                    <a:pt x="1344" y="45261"/>
                    <a:pt x="1353" y="45258"/>
                  </a:cubicBezTo>
                  <a:cubicBezTo>
                    <a:pt x="1369" y="45252"/>
                    <a:pt x="1384" y="45249"/>
                    <a:pt x="1401" y="45241"/>
                  </a:cubicBezTo>
                  <a:lnTo>
                    <a:pt x="1401" y="45241"/>
                  </a:lnTo>
                  <a:cubicBezTo>
                    <a:pt x="1393" y="45243"/>
                    <a:pt x="1385" y="45245"/>
                    <a:pt x="1377" y="45245"/>
                  </a:cubicBezTo>
                  <a:cubicBezTo>
                    <a:pt x="1371" y="45248"/>
                    <a:pt x="1371" y="45248"/>
                    <a:pt x="1364" y="45248"/>
                  </a:cubicBezTo>
                  <a:cubicBezTo>
                    <a:pt x="1340" y="45255"/>
                    <a:pt x="1320" y="45258"/>
                    <a:pt x="1292" y="45258"/>
                  </a:cubicBezTo>
                  <a:cubicBezTo>
                    <a:pt x="1119" y="45258"/>
                    <a:pt x="1000" y="45118"/>
                    <a:pt x="1000" y="44878"/>
                  </a:cubicBezTo>
                  <a:lnTo>
                    <a:pt x="1000" y="57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" name="Google Shape;1106;p31">
              <a:extLst>
                <a:ext uri="{FF2B5EF4-FFF2-40B4-BE49-F238E27FC236}">
                  <a16:creationId xmlns:a16="http://schemas.microsoft.com/office/drawing/2014/main" id="{01C654AB-7F3A-874D-A22F-58E6719881E9}"/>
                </a:ext>
              </a:extLst>
            </p:cNvPr>
            <p:cNvSpPr/>
            <p:nvPr/>
          </p:nvSpPr>
          <p:spPr>
            <a:xfrm>
              <a:off x="2139625" y="3312725"/>
              <a:ext cx="25" cy="28825"/>
            </a:xfrm>
            <a:custGeom>
              <a:avLst/>
              <a:gdLst/>
              <a:ahLst/>
              <a:cxnLst/>
              <a:rect l="l" t="t" r="r" b="b"/>
              <a:pathLst>
                <a:path w="1" h="1153" extrusionOk="0">
                  <a:moveTo>
                    <a:pt x="1" y="1"/>
                  </a:moveTo>
                  <a:lnTo>
                    <a:pt x="1" y="1"/>
                  </a:lnTo>
                  <a:lnTo>
                    <a:pt x="1" y="1153"/>
                  </a:lnTo>
                  <a:lnTo>
                    <a:pt x="1" y="1153"/>
                  </a:ln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" name="Google Shape;1107;p31">
              <a:extLst>
                <a:ext uri="{FF2B5EF4-FFF2-40B4-BE49-F238E27FC236}">
                  <a16:creationId xmlns:a16="http://schemas.microsoft.com/office/drawing/2014/main" id="{49C8ED57-9194-E043-A074-193F1BD78969}"/>
                </a:ext>
              </a:extLst>
            </p:cNvPr>
            <p:cNvSpPr/>
            <p:nvPr/>
          </p:nvSpPr>
          <p:spPr>
            <a:xfrm>
              <a:off x="2139625" y="3341525"/>
              <a:ext cx="25" cy="57675"/>
            </a:xfrm>
            <a:custGeom>
              <a:avLst/>
              <a:gdLst/>
              <a:ahLst/>
              <a:cxnLst/>
              <a:rect l="l" t="t" r="r" b="b"/>
              <a:pathLst>
                <a:path w="1" h="2307" extrusionOk="0">
                  <a:moveTo>
                    <a:pt x="1" y="1"/>
                  </a:moveTo>
                  <a:lnTo>
                    <a:pt x="1" y="1"/>
                  </a:lnTo>
                  <a:lnTo>
                    <a:pt x="1" y="2306"/>
                  </a:lnTo>
                  <a:lnTo>
                    <a:pt x="1" y="2306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" name="Google Shape;1108;p31">
              <a:extLst>
                <a:ext uri="{FF2B5EF4-FFF2-40B4-BE49-F238E27FC236}">
                  <a16:creationId xmlns:a16="http://schemas.microsoft.com/office/drawing/2014/main" id="{7F706C1E-D896-3B49-89D5-E36E40B6EEBD}"/>
                </a:ext>
              </a:extLst>
            </p:cNvPr>
            <p:cNvSpPr/>
            <p:nvPr/>
          </p:nvSpPr>
          <p:spPr>
            <a:xfrm>
              <a:off x="2139625" y="3399175"/>
              <a:ext cx="25" cy="125"/>
            </a:xfrm>
            <a:custGeom>
              <a:avLst/>
              <a:gdLst/>
              <a:ahLst/>
              <a:cxnLst/>
              <a:rect l="l" t="t" r="r" b="b"/>
              <a:pathLst>
                <a:path w="1" h="5" extrusionOk="0">
                  <a:moveTo>
                    <a:pt x="1" y="0"/>
                  </a:moveTo>
                  <a:lnTo>
                    <a:pt x="1" y="0"/>
                  </a:lnTo>
                  <a:lnTo>
                    <a:pt x="1" y="4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C9C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9" name="Google Shape;1109;p31">
              <a:extLst>
                <a:ext uri="{FF2B5EF4-FFF2-40B4-BE49-F238E27FC236}">
                  <a16:creationId xmlns:a16="http://schemas.microsoft.com/office/drawing/2014/main" id="{26A5A4C6-D841-0645-ADB1-D6D9F58723E5}"/>
                </a:ext>
              </a:extLst>
            </p:cNvPr>
            <p:cNvSpPr/>
            <p:nvPr/>
          </p:nvSpPr>
          <p:spPr>
            <a:xfrm>
              <a:off x="2139625" y="3236475"/>
              <a:ext cx="700" cy="5325"/>
            </a:xfrm>
            <a:custGeom>
              <a:avLst/>
              <a:gdLst/>
              <a:ahLst/>
              <a:cxnLst/>
              <a:rect l="l" t="t" r="r" b="b"/>
              <a:pathLst>
                <a:path w="28" h="213" extrusionOk="0">
                  <a:moveTo>
                    <a:pt x="28" y="1"/>
                  </a:moveTo>
                  <a:lnTo>
                    <a:pt x="28" y="1"/>
                  </a:lnTo>
                  <a:cubicBezTo>
                    <a:pt x="24" y="15"/>
                    <a:pt x="21" y="29"/>
                    <a:pt x="18" y="42"/>
                  </a:cubicBezTo>
                  <a:cubicBezTo>
                    <a:pt x="21" y="35"/>
                    <a:pt x="21" y="25"/>
                    <a:pt x="24" y="18"/>
                  </a:cubicBezTo>
                  <a:cubicBezTo>
                    <a:pt x="24" y="11"/>
                    <a:pt x="28" y="8"/>
                    <a:pt x="28" y="1"/>
                  </a:cubicBezTo>
                  <a:close/>
                  <a:moveTo>
                    <a:pt x="14" y="73"/>
                  </a:moveTo>
                  <a:cubicBezTo>
                    <a:pt x="7" y="100"/>
                    <a:pt x="4" y="123"/>
                    <a:pt x="1" y="151"/>
                  </a:cubicBezTo>
                  <a:lnTo>
                    <a:pt x="1" y="212"/>
                  </a:lnTo>
                  <a:cubicBezTo>
                    <a:pt x="1" y="168"/>
                    <a:pt x="4" y="120"/>
                    <a:pt x="14" y="73"/>
                  </a:cubicBezTo>
                  <a:close/>
                </a:path>
              </a:pathLst>
            </a:custGeom>
            <a:solidFill>
              <a:srgbClr val="C9C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" name="Google Shape;1110;p31">
              <a:extLst>
                <a:ext uri="{FF2B5EF4-FFF2-40B4-BE49-F238E27FC236}">
                  <a16:creationId xmlns:a16="http://schemas.microsoft.com/office/drawing/2014/main" id="{03B0FFAC-D995-A849-B1FB-A1894F970B7C}"/>
                </a:ext>
              </a:extLst>
            </p:cNvPr>
            <p:cNvSpPr/>
            <p:nvPr/>
          </p:nvSpPr>
          <p:spPr>
            <a:xfrm>
              <a:off x="2139625" y="3228675"/>
              <a:ext cx="28825" cy="184975"/>
            </a:xfrm>
            <a:custGeom>
              <a:avLst/>
              <a:gdLst/>
              <a:ahLst/>
              <a:cxnLst/>
              <a:rect l="l" t="t" r="r" b="b"/>
              <a:pathLst>
                <a:path w="1153" h="7399" extrusionOk="0">
                  <a:moveTo>
                    <a:pt x="157" y="0"/>
                  </a:moveTo>
                  <a:cubicBezTo>
                    <a:pt x="99" y="99"/>
                    <a:pt x="55" y="208"/>
                    <a:pt x="28" y="313"/>
                  </a:cubicBezTo>
                  <a:cubicBezTo>
                    <a:pt x="24" y="327"/>
                    <a:pt x="21" y="341"/>
                    <a:pt x="18" y="354"/>
                  </a:cubicBezTo>
                  <a:cubicBezTo>
                    <a:pt x="18" y="364"/>
                    <a:pt x="14" y="374"/>
                    <a:pt x="14" y="385"/>
                  </a:cubicBezTo>
                  <a:cubicBezTo>
                    <a:pt x="4" y="432"/>
                    <a:pt x="1" y="480"/>
                    <a:pt x="1" y="524"/>
                  </a:cubicBezTo>
                  <a:lnTo>
                    <a:pt x="1" y="3363"/>
                  </a:lnTo>
                  <a:lnTo>
                    <a:pt x="1" y="4515"/>
                  </a:lnTo>
                  <a:lnTo>
                    <a:pt x="1" y="6820"/>
                  </a:lnTo>
                  <a:lnTo>
                    <a:pt x="1" y="6824"/>
                  </a:lnTo>
                  <a:lnTo>
                    <a:pt x="1000" y="7399"/>
                  </a:lnTo>
                  <a:lnTo>
                    <a:pt x="1000" y="1099"/>
                  </a:lnTo>
                  <a:cubicBezTo>
                    <a:pt x="1000" y="932"/>
                    <a:pt x="1058" y="741"/>
                    <a:pt x="1153" y="578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" name="Google Shape;1111;p31">
              <a:extLst>
                <a:ext uri="{FF2B5EF4-FFF2-40B4-BE49-F238E27FC236}">
                  <a16:creationId xmlns:a16="http://schemas.microsoft.com/office/drawing/2014/main" id="{F334A904-EFF3-0E47-9A51-9699E3F18530}"/>
                </a:ext>
              </a:extLst>
            </p:cNvPr>
            <p:cNvSpPr/>
            <p:nvPr/>
          </p:nvSpPr>
          <p:spPr>
            <a:xfrm>
              <a:off x="2164625" y="2477650"/>
              <a:ext cx="1471450" cy="2053050"/>
            </a:xfrm>
            <a:custGeom>
              <a:avLst/>
              <a:gdLst/>
              <a:ahLst/>
              <a:cxnLst/>
              <a:rect l="l" t="t" r="r" b="b"/>
              <a:pathLst>
                <a:path w="58858" h="82122" extrusionOk="0">
                  <a:moveTo>
                    <a:pt x="58857" y="0"/>
                  </a:moveTo>
                  <a:lnTo>
                    <a:pt x="16492" y="24463"/>
                  </a:lnTo>
                  <a:cubicBezTo>
                    <a:pt x="16480" y="24469"/>
                    <a:pt x="16467" y="24473"/>
                    <a:pt x="16454" y="24473"/>
                  </a:cubicBezTo>
                  <a:cubicBezTo>
                    <a:pt x="16305" y="24473"/>
                    <a:pt x="16078" y="24076"/>
                    <a:pt x="15853" y="23677"/>
                  </a:cubicBezTo>
                  <a:cubicBezTo>
                    <a:pt x="15626" y="23282"/>
                    <a:pt x="15402" y="22884"/>
                    <a:pt x="15251" y="22884"/>
                  </a:cubicBezTo>
                  <a:cubicBezTo>
                    <a:pt x="15237" y="22884"/>
                    <a:pt x="15224" y="22888"/>
                    <a:pt x="15211" y="22895"/>
                  </a:cubicBezTo>
                  <a:lnTo>
                    <a:pt x="2526" y="30222"/>
                  </a:lnTo>
                  <a:cubicBezTo>
                    <a:pt x="2230" y="30388"/>
                    <a:pt x="1754" y="32969"/>
                    <a:pt x="1462" y="33139"/>
                  </a:cubicBezTo>
                  <a:lnTo>
                    <a:pt x="0" y="33982"/>
                  </a:lnTo>
                  <a:lnTo>
                    <a:pt x="0" y="81743"/>
                  </a:lnTo>
                  <a:cubicBezTo>
                    <a:pt x="0" y="81983"/>
                    <a:pt x="120" y="82122"/>
                    <a:pt x="293" y="82122"/>
                  </a:cubicBezTo>
                  <a:cubicBezTo>
                    <a:pt x="365" y="82122"/>
                    <a:pt x="445" y="82098"/>
                    <a:pt x="530" y="82049"/>
                  </a:cubicBezTo>
                  <a:lnTo>
                    <a:pt x="58327" y="48683"/>
                  </a:lnTo>
                  <a:cubicBezTo>
                    <a:pt x="58620" y="48513"/>
                    <a:pt x="58857" y="48101"/>
                    <a:pt x="58857" y="47761"/>
                  </a:cubicBezTo>
                  <a:lnTo>
                    <a:pt x="58857" y="3462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" name="Google Shape;1112;p31">
              <a:extLst>
                <a:ext uri="{FF2B5EF4-FFF2-40B4-BE49-F238E27FC236}">
                  <a16:creationId xmlns:a16="http://schemas.microsoft.com/office/drawing/2014/main" id="{A6886D9A-1944-2A4B-AB83-0CFE4FDD748B}"/>
                </a:ext>
              </a:extLst>
            </p:cNvPr>
            <p:cNvSpPr/>
            <p:nvPr/>
          </p:nvSpPr>
          <p:spPr>
            <a:xfrm>
              <a:off x="2214425" y="3477075"/>
              <a:ext cx="299375" cy="967500"/>
            </a:xfrm>
            <a:custGeom>
              <a:avLst/>
              <a:gdLst/>
              <a:ahLst/>
              <a:cxnLst/>
              <a:rect l="l" t="t" r="r" b="b"/>
              <a:pathLst>
                <a:path w="11975" h="38700" extrusionOk="0">
                  <a:moveTo>
                    <a:pt x="11679" y="1"/>
                  </a:moveTo>
                  <a:cubicBezTo>
                    <a:pt x="11607" y="1"/>
                    <a:pt x="11526" y="24"/>
                    <a:pt x="11440" y="74"/>
                  </a:cubicBezTo>
                  <a:lnTo>
                    <a:pt x="534" y="6369"/>
                  </a:lnTo>
                  <a:cubicBezTo>
                    <a:pt x="238" y="6540"/>
                    <a:pt x="1" y="6955"/>
                    <a:pt x="1" y="7292"/>
                  </a:cubicBezTo>
                  <a:lnTo>
                    <a:pt x="1" y="38321"/>
                  </a:lnTo>
                  <a:cubicBezTo>
                    <a:pt x="1" y="38560"/>
                    <a:pt x="120" y="38700"/>
                    <a:pt x="296" y="38700"/>
                  </a:cubicBezTo>
                  <a:cubicBezTo>
                    <a:pt x="368" y="38700"/>
                    <a:pt x="449" y="38677"/>
                    <a:pt x="534" y="38627"/>
                  </a:cubicBezTo>
                  <a:lnTo>
                    <a:pt x="11440" y="32331"/>
                  </a:lnTo>
                  <a:cubicBezTo>
                    <a:pt x="11737" y="32161"/>
                    <a:pt x="11975" y="31746"/>
                    <a:pt x="11975" y="31409"/>
                  </a:cubicBezTo>
                  <a:lnTo>
                    <a:pt x="11975" y="380"/>
                  </a:lnTo>
                  <a:cubicBezTo>
                    <a:pt x="11975" y="140"/>
                    <a:pt x="11855" y="1"/>
                    <a:pt x="11679" y="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" name="Google Shape;1113;p31">
              <a:extLst>
                <a:ext uri="{FF2B5EF4-FFF2-40B4-BE49-F238E27FC236}">
                  <a16:creationId xmlns:a16="http://schemas.microsoft.com/office/drawing/2014/main" id="{AAB5BFEC-B3B3-B446-83B6-F4D0D660D0E8}"/>
                </a:ext>
              </a:extLst>
            </p:cNvPr>
            <p:cNvSpPr/>
            <p:nvPr/>
          </p:nvSpPr>
          <p:spPr>
            <a:xfrm>
              <a:off x="2264300" y="3563375"/>
              <a:ext cx="199600" cy="132525"/>
            </a:xfrm>
            <a:custGeom>
              <a:avLst/>
              <a:gdLst/>
              <a:ahLst/>
              <a:cxnLst/>
              <a:rect l="l" t="t" r="r" b="b"/>
              <a:pathLst>
                <a:path w="7984" h="5301" extrusionOk="0">
                  <a:moveTo>
                    <a:pt x="7700" y="0"/>
                  </a:moveTo>
                  <a:cubicBezTo>
                    <a:pt x="7625" y="0"/>
                    <a:pt x="7541" y="25"/>
                    <a:pt x="7450" y="76"/>
                  </a:cubicBezTo>
                  <a:lnTo>
                    <a:pt x="535" y="4070"/>
                  </a:lnTo>
                  <a:cubicBezTo>
                    <a:pt x="239" y="4240"/>
                    <a:pt x="1" y="4635"/>
                    <a:pt x="1" y="4954"/>
                  </a:cubicBezTo>
                  <a:cubicBezTo>
                    <a:pt x="1" y="5175"/>
                    <a:pt x="114" y="5300"/>
                    <a:pt x="282" y="5300"/>
                  </a:cubicBezTo>
                  <a:cubicBezTo>
                    <a:pt x="358" y="5300"/>
                    <a:pt x="444" y="5275"/>
                    <a:pt x="535" y="5223"/>
                  </a:cubicBezTo>
                  <a:lnTo>
                    <a:pt x="7450" y="1228"/>
                  </a:lnTo>
                  <a:cubicBezTo>
                    <a:pt x="7746" y="1058"/>
                    <a:pt x="7984" y="664"/>
                    <a:pt x="7984" y="347"/>
                  </a:cubicBezTo>
                  <a:cubicBezTo>
                    <a:pt x="7984" y="126"/>
                    <a:pt x="7869" y="0"/>
                    <a:pt x="7700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" name="Google Shape;1114;p31">
              <a:extLst>
                <a:ext uri="{FF2B5EF4-FFF2-40B4-BE49-F238E27FC236}">
                  <a16:creationId xmlns:a16="http://schemas.microsoft.com/office/drawing/2014/main" id="{2848D0CE-1532-124B-A671-EA62B126D54B}"/>
                </a:ext>
              </a:extLst>
            </p:cNvPr>
            <p:cNvSpPr/>
            <p:nvPr/>
          </p:nvSpPr>
          <p:spPr>
            <a:xfrm>
              <a:off x="2264300" y="3719525"/>
              <a:ext cx="25025" cy="36200"/>
            </a:xfrm>
            <a:custGeom>
              <a:avLst/>
              <a:gdLst/>
              <a:ahLst/>
              <a:cxnLst/>
              <a:rect l="l" t="t" r="r" b="b"/>
              <a:pathLst>
                <a:path w="1001" h="1448" extrusionOk="0">
                  <a:moveTo>
                    <a:pt x="824" y="1"/>
                  </a:moveTo>
                  <a:cubicBezTo>
                    <a:pt x="781" y="1"/>
                    <a:pt x="733" y="15"/>
                    <a:pt x="681" y="45"/>
                  </a:cubicBezTo>
                  <a:lnTo>
                    <a:pt x="321" y="252"/>
                  </a:lnTo>
                  <a:cubicBezTo>
                    <a:pt x="143" y="354"/>
                    <a:pt x="1" y="602"/>
                    <a:pt x="1" y="806"/>
                  </a:cubicBezTo>
                  <a:lnTo>
                    <a:pt x="1" y="1220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9" y="1434"/>
                    <a:pt x="321" y="1404"/>
                  </a:cubicBezTo>
                  <a:lnTo>
                    <a:pt x="681" y="1197"/>
                  </a:lnTo>
                  <a:cubicBezTo>
                    <a:pt x="857" y="1095"/>
                    <a:pt x="1000" y="847"/>
                    <a:pt x="1000" y="643"/>
                  </a:cubicBezTo>
                  <a:lnTo>
                    <a:pt x="1000" y="228"/>
                  </a:lnTo>
                  <a:cubicBezTo>
                    <a:pt x="1000" y="84"/>
                    <a:pt x="929" y="1"/>
                    <a:pt x="8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" name="Google Shape;1115;p31">
              <a:extLst>
                <a:ext uri="{FF2B5EF4-FFF2-40B4-BE49-F238E27FC236}">
                  <a16:creationId xmlns:a16="http://schemas.microsoft.com/office/drawing/2014/main" id="{B71590A4-7DFD-8944-91D4-C8EF9E557F98}"/>
                </a:ext>
              </a:extLst>
            </p:cNvPr>
            <p:cNvSpPr/>
            <p:nvPr/>
          </p:nvSpPr>
          <p:spPr>
            <a:xfrm>
              <a:off x="2314200" y="3620975"/>
              <a:ext cx="149700" cy="103725"/>
            </a:xfrm>
            <a:custGeom>
              <a:avLst/>
              <a:gdLst/>
              <a:ahLst/>
              <a:cxnLst/>
              <a:rect l="l" t="t" r="r" b="b"/>
              <a:pathLst>
                <a:path w="5988" h="4149" extrusionOk="0">
                  <a:moveTo>
                    <a:pt x="5705" y="0"/>
                  </a:moveTo>
                  <a:cubicBezTo>
                    <a:pt x="5630" y="0"/>
                    <a:pt x="5545" y="25"/>
                    <a:pt x="5454" y="77"/>
                  </a:cubicBezTo>
                  <a:lnTo>
                    <a:pt x="534" y="2919"/>
                  </a:lnTo>
                  <a:cubicBezTo>
                    <a:pt x="239" y="3089"/>
                    <a:pt x="0" y="3483"/>
                    <a:pt x="0" y="3803"/>
                  </a:cubicBezTo>
                  <a:cubicBezTo>
                    <a:pt x="0" y="4022"/>
                    <a:pt x="115" y="4148"/>
                    <a:pt x="284" y="4148"/>
                  </a:cubicBezTo>
                  <a:cubicBezTo>
                    <a:pt x="359" y="4148"/>
                    <a:pt x="444" y="4123"/>
                    <a:pt x="534" y="4072"/>
                  </a:cubicBezTo>
                  <a:lnTo>
                    <a:pt x="5454" y="1230"/>
                  </a:lnTo>
                  <a:cubicBezTo>
                    <a:pt x="5750" y="1059"/>
                    <a:pt x="5988" y="665"/>
                    <a:pt x="5988" y="345"/>
                  </a:cubicBezTo>
                  <a:cubicBezTo>
                    <a:pt x="5988" y="126"/>
                    <a:pt x="5873" y="0"/>
                    <a:pt x="5705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" name="Google Shape;1116;p31">
              <a:extLst>
                <a:ext uri="{FF2B5EF4-FFF2-40B4-BE49-F238E27FC236}">
                  <a16:creationId xmlns:a16="http://schemas.microsoft.com/office/drawing/2014/main" id="{9E0D7508-4F6B-C94E-81FA-B296C1BFE6C0}"/>
                </a:ext>
              </a:extLst>
            </p:cNvPr>
            <p:cNvSpPr/>
            <p:nvPr/>
          </p:nvSpPr>
          <p:spPr>
            <a:xfrm>
              <a:off x="2264300" y="3777175"/>
              <a:ext cx="25025" cy="36175"/>
            </a:xfrm>
            <a:custGeom>
              <a:avLst/>
              <a:gdLst/>
              <a:ahLst/>
              <a:cxnLst/>
              <a:rect l="l" t="t" r="r" b="b"/>
              <a:pathLst>
                <a:path w="1001" h="1447" extrusionOk="0">
                  <a:moveTo>
                    <a:pt x="823" y="0"/>
                  </a:moveTo>
                  <a:cubicBezTo>
                    <a:pt x="780" y="0"/>
                    <a:pt x="732" y="14"/>
                    <a:pt x="681" y="44"/>
                  </a:cubicBezTo>
                  <a:lnTo>
                    <a:pt x="321" y="251"/>
                  </a:lnTo>
                  <a:cubicBezTo>
                    <a:pt x="143" y="353"/>
                    <a:pt x="1" y="601"/>
                    <a:pt x="1" y="805"/>
                  </a:cubicBezTo>
                  <a:lnTo>
                    <a:pt x="1" y="1220"/>
                  </a:lnTo>
                  <a:cubicBezTo>
                    <a:pt x="1" y="1364"/>
                    <a:pt x="72" y="1447"/>
                    <a:pt x="177" y="1447"/>
                  </a:cubicBezTo>
                  <a:cubicBezTo>
                    <a:pt x="220" y="1447"/>
                    <a:pt x="269" y="1433"/>
                    <a:pt x="321" y="1403"/>
                  </a:cubicBezTo>
                  <a:lnTo>
                    <a:pt x="681" y="1196"/>
                  </a:lnTo>
                  <a:cubicBezTo>
                    <a:pt x="857" y="1094"/>
                    <a:pt x="1000" y="846"/>
                    <a:pt x="1000" y="645"/>
                  </a:cubicBezTo>
                  <a:lnTo>
                    <a:pt x="1000" y="227"/>
                  </a:lnTo>
                  <a:cubicBezTo>
                    <a:pt x="1000" y="85"/>
                    <a:pt x="928" y="0"/>
                    <a:pt x="82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" name="Google Shape;1117;p31">
              <a:extLst>
                <a:ext uri="{FF2B5EF4-FFF2-40B4-BE49-F238E27FC236}">
                  <a16:creationId xmlns:a16="http://schemas.microsoft.com/office/drawing/2014/main" id="{323A60A8-E866-414D-87ED-1B8B32F17E90}"/>
                </a:ext>
              </a:extLst>
            </p:cNvPr>
            <p:cNvSpPr/>
            <p:nvPr/>
          </p:nvSpPr>
          <p:spPr>
            <a:xfrm>
              <a:off x="2314200" y="3678650"/>
              <a:ext cx="149700" cy="103675"/>
            </a:xfrm>
            <a:custGeom>
              <a:avLst/>
              <a:gdLst/>
              <a:ahLst/>
              <a:cxnLst/>
              <a:rect l="l" t="t" r="r" b="b"/>
              <a:pathLst>
                <a:path w="5988" h="4147" extrusionOk="0">
                  <a:moveTo>
                    <a:pt x="5706" y="1"/>
                  </a:moveTo>
                  <a:cubicBezTo>
                    <a:pt x="5631" y="1"/>
                    <a:pt x="5545" y="26"/>
                    <a:pt x="5454" y="78"/>
                  </a:cubicBezTo>
                  <a:lnTo>
                    <a:pt x="534" y="2917"/>
                  </a:lnTo>
                  <a:cubicBezTo>
                    <a:pt x="239" y="3087"/>
                    <a:pt x="0" y="3485"/>
                    <a:pt x="0" y="3801"/>
                  </a:cubicBezTo>
                  <a:cubicBezTo>
                    <a:pt x="0" y="4022"/>
                    <a:pt x="114" y="4147"/>
                    <a:pt x="282" y="4147"/>
                  </a:cubicBezTo>
                  <a:cubicBezTo>
                    <a:pt x="357" y="4147"/>
                    <a:pt x="443" y="4122"/>
                    <a:pt x="534" y="4070"/>
                  </a:cubicBezTo>
                  <a:lnTo>
                    <a:pt x="5454" y="1228"/>
                  </a:lnTo>
                  <a:cubicBezTo>
                    <a:pt x="5750" y="1057"/>
                    <a:pt x="5988" y="663"/>
                    <a:pt x="5988" y="346"/>
                  </a:cubicBezTo>
                  <a:cubicBezTo>
                    <a:pt x="5988" y="126"/>
                    <a:pt x="5874" y="1"/>
                    <a:pt x="5706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" name="Google Shape;1118;p31">
              <a:extLst>
                <a:ext uri="{FF2B5EF4-FFF2-40B4-BE49-F238E27FC236}">
                  <a16:creationId xmlns:a16="http://schemas.microsoft.com/office/drawing/2014/main" id="{E1A737DB-9FE3-B24F-89B2-D17900017ED2}"/>
                </a:ext>
              </a:extLst>
            </p:cNvPr>
            <p:cNvSpPr/>
            <p:nvPr/>
          </p:nvSpPr>
          <p:spPr>
            <a:xfrm>
              <a:off x="2264300" y="3834775"/>
              <a:ext cx="25025" cy="36125"/>
            </a:xfrm>
            <a:custGeom>
              <a:avLst/>
              <a:gdLst/>
              <a:ahLst/>
              <a:cxnLst/>
              <a:rect l="l" t="t" r="r" b="b"/>
              <a:pathLst>
                <a:path w="1001" h="1445" extrusionOk="0">
                  <a:moveTo>
                    <a:pt x="824" y="1"/>
                  </a:moveTo>
                  <a:cubicBezTo>
                    <a:pt x="781" y="1"/>
                    <a:pt x="733" y="15"/>
                    <a:pt x="681" y="45"/>
                  </a:cubicBezTo>
                  <a:lnTo>
                    <a:pt x="321" y="252"/>
                  </a:lnTo>
                  <a:cubicBezTo>
                    <a:pt x="143" y="354"/>
                    <a:pt x="1" y="599"/>
                    <a:pt x="1" y="803"/>
                  </a:cubicBezTo>
                  <a:lnTo>
                    <a:pt x="1" y="1217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9" y="1431"/>
                    <a:pt x="321" y="1401"/>
                  </a:cubicBezTo>
                  <a:lnTo>
                    <a:pt x="681" y="1194"/>
                  </a:lnTo>
                  <a:cubicBezTo>
                    <a:pt x="857" y="1092"/>
                    <a:pt x="1000" y="847"/>
                    <a:pt x="1000" y="643"/>
                  </a:cubicBezTo>
                  <a:lnTo>
                    <a:pt x="1000" y="228"/>
                  </a:lnTo>
                  <a:cubicBezTo>
                    <a:pt x="1000" y="84"/>
                    <a:pt x="929" y="1"/>
                    <a:pt x="8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" name="Google Shape;1119;p31">
              <a:extLst>
                <a:ext uri="{FF2B5EF4-FFF2-40B4-BE49-F238E27FC236}">
                  <a16:creationId xmlns:a16="http://schemas.microsoft.com/office/drawing/2014/main" id="{20BFADFC-F7B8-CF44-8033-9CE61FAF8FDD}"/>
                </a:ext>
              </a:extLst>
            </p:cNvPr>
            <p:cNvSpPr/>
            <p:nvPr/>
          </p:nvSpPr>
          <p:spPr>
            <a:xfrm>
              <a:off x="2314200" y="3736200"/>
              <a:ext cx="149700" cy="103675"/>
            </a:xfrm>
            <a:custGeom>
              <a:avLst/>
              <a:gdLst/>
              <a:ahLst/>
              <a:cxnLst/>
              <a:rect l="l" t="t" r="r" b="b"/>
              <a:pathLst>
                <a:path w="5988" h="4147" extrusionOk="0">
                  <a:moveTo>
                    <a:pt x="5706" y="1"/>
                  </a:moveTo>
                  <a:cubicBezTo>
                    <a:pt x="5631" y="1"/>
                    <a:pt x="5545" y="25"/>
                    <a:pt x="5454" y="78"/>
                  </a:cubicBezTo>
                  <a:lnTo>
                    <a:pt x="534" y="2920"/>
                  </a:lnTo>
                  <a:cubicBezTo>
                    <a:pt x="239" y="3087"/>
                    <a:pt x="0" y="3484"/>
                    <a:pt x="0" y="3801"/>
                  </a:cubicBezTo>
                  <a:cubicBezTo>
                    <a:pt x="0" y="4022"/>
                    <a:pt x="114" y="4147"/>
                    <a:pt x="282" y="4147"/>
                  </a:cubicBezTo>
                  <a:cubicBezTo>
                    <a:pt x="357" y="4147"/>
                    <a:pt x="443" y="4122"/>
                    <a:pt x="534" y="4069"/>
                  </a:cubicBezTo>
                  <a:lnTo>
                    <a:pt x="5454" y="1231"/>
                  </a:lnTo>
                  <a:cubicBezTo>
                    <a:pt x="5750" y="1060"/>
                    <a:pt x="5988" y="663"/>
                    <a:pt x="5988" y="346"/>
                  </a:cubicBezTo>
                  <a:cubicBezTo>
                    <a:pt x="5988" y="126"/>
                    <a:pt x="5874" y="1"/>
                    <a:pt x="5706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" name="Google Shape;1120;p31">
              <a:extLst>
                <a:ext uri="{FF2B5EF4-FFF2-40B4-BE49-F238E27FC236}">
                  <a16:creationId xmlns:a16="http://schemas.microsoft.com/office/drawing/2014/main" id="{6271228A-D79F-114A-92EE-260441A2E161}"/>
                </a:ext>
              </a:extLst>
            </p:cNvPr>
            <p:cNvSpPr/>
            <p:nvPr/>
          </p:nvSpPr>
          <p:spPr>
            <a:xfrm>
              <a:off x="2264300" y="3892300"/>
              <a:ext cx="25025" cy="36150"/>
            </a:xfrm>
            <a:custGeom>
              <a:avLst/>
              <a:gdLst/>
              <a:ahLst/>
              <a:cxnLst/>
              <a:rect l="l" t="t" r="r" b="b"/>
              <a:pathLst>
                <a:path w="1001" h="1446" extrusionOk="0">
                  <a:moveTo>
                    <a:pt x="822" y="0"/>
                  </a:moveTo>
                  <a:cubicBezTo>
                    <a:pt x="779" y="0"/>
                    <a:pt x="732" y="14"/>
                    <a:pt x="681" y="42"/>
                  </a:cubicBezTo>
                  <a:lnTo>
                    <a:pt x="321" y="253"/>
                  </a:lnTo>
                  <a:cubicBezTo>
                    <a:pt x="143" y="352"/>
                    <a:pt x="1" y="600"/>
                    <a:pt x="1" y="804"/>
                  </a:cubicBezTo>
                  <a:lnTo>
                    <a:pt x="1" y="1218"/>
                  </a:lnTo>
                  <a:cubicBezTo>
                    <a:pt x="1" y="1363"/>
                    <a:pt x="72" y="1446"/>
                    <a:pt x="177" y="1446"/>
                  </a:cubicBezTo>
                  <a:cubicBezTo>
                    <a:pt x="220" y="1446"/>
                    <a:pt x="269" y="1431"/>
                    <a:pt x="321" y="1402"/>
                  </a:cubicBezTo>
                  <a:lnTo>
                    <a:pt x="681" y="1194"/>
                  </a:lnTo>
                  <a:cubicBezTo>
                    <a:pt x="857" y="1092"/>
                    <a:pt x="1000" y="848"/>
                    <a:pt x="1000" y="644"/>
                  </a:cubicBezTo>
                  <a:lnTo>
                    <a:pt x="1000" y="229"/>
                  </a:lnTo>
                  <a:cubicBezTo>
                    <a:pt x="1000" y="83"/>
                    <a:pt x="927" y="0"/>
                    <a:pt x="8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" name="Google Shape;1121;p31">
              <a:extLst>
                <a:ext uri="{FF2B5EF4-FFF2-40B4-BE49-F238E27FC236}">
                  <a16:creationId xmlns:a16="http://schemas.microsoft.com/office/drawing/2014/main" id="{0310ABB6-15B9-4E45-84C2-C984D415D878}"/>
                </a:ext>
              </a:extLst>
            </p:cNvPr>
            <p:cNvSpPr/>
            <p:nvPr/>
          </p:nvSpPr>
          <p:spPr>
            <a:xfrm>
              <a:off x="2314200" y="3793750"/>
              <a:ext cx="149700" cy="103675"/>
            </a:xfrm>
            <a:custGeom>
              <a:avLst/>
              <a:gdLst/>
              <a:ahLst/>
              <a:cxnLst/>
              <a:rect l="l" t="t" r="r" b="b"/>
              <a:pathLst>
                <a:path w="5988" h="4147" extrusionOk="0">
                  <a:moveTo>
                    <a:pt x="5706" y="0"/>
                  </a:moveTo>
                  <a:cubicBezTo>
                    <a:pt x="5631" y="0"/>
                    <a:pt x="5546" y="25"/>
                    <a:pt x="5454" y="78"/>
                  </a:cubicBezTo>
                  <a:lnTo>
                    <a:pt x="534" y="2920"/>
                  </a:lnTo>
                  <a:cubicBezTo>
                    <a:pt x="239" y="3086"/>
                    <a:pt x="0" y="3484"/>
                    <a:pt x="0" y="3800"/>
                  </a:cubicBezTo>
                  <a:cubicBezTo>
                    <a:pt x="0" y="4021"/>
                    <a:pt x="114" y="4146"/>
                    <a:pt x="283" y="4146"/>
                  </a:cubicBezTo>
                  <a:cubicBezTo>
                    <a:pt x="357" y="4146"/>
                    <a:pt x="443" y="4122"/>
                    <a:pt x="534" y="4069"/>
                  </a:cubicBezTo>
                  <a:lnTo>
                    <a:pt x="5454" y="1226"/>
                  </a:lnTo>
                  <a:cubicBezTo>
                    <a:pt x="5750" y="1060"/>
                    <a:pt x="5988" y="663"/>
                    <a:pt x="5988" y="346"/>
                  </a:cubicBezTo>
                  <a:cubicBezTo>
                    <a:pt x="5988" y="125"/>
                    <a:pt x="5874" y="0"/>
                    <a:pt x="570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" name="Google Shape;1122;p31">
              <a:extLst>
                <a:ext uri="{FF2B5EF4-FFF2-40B4-BE49-F238E27FC236}">
                  <a16:creationId xmlns:a16="http://schemas.microsoft.com/office/drawing/2014/main" id="{911FF9E7-2FA6-5B47-AA70-363BFD915272}"/>
                </a:ext>
              </a:extLst>
            </p:cNvPr>
            <p:cNvSpPr/>
            <p:nvPr/>
          </p:nvSpPr>
          <p:spPr>
            <a:xfrm>
              <a:off x="2263275" y="3880750"/>
              <a:ext cx="199525" cy="132525"/>
            </a:xfrm>
            <a:custGeom>
              <a:avLst/>
              <a:gdLst/>
              <a:ahLst/>
              <a:cxnLst/>
              <a:rect l="l" t="t" r="r" b="b"/>
              <a:pathLst>
                <a:path w="7981" h="5301" extrusionOk="0">
                  <a:moveTo>
                    <a:pt x="7698" y="0"/>
                  </a:moveTo>
                  <a:cubicBezTo>
                    <a:pt x="7624" y="0"/>
                    <a:pt x="7540" y="24"/>
                    <a:pt x="7451" y="75"/>
                  </a:cubicBezTo>
                  <a:lnTo>
                    <a:pt x="531" y="4070"/>
                  </a:lnTo>
                  <a:cubicBezTo>
                    <a:pt x="239" y="4241"/>
                    <a:pt x="1" y="4635"/>
                    <a:pt x="1" y="4955"/>
                  </a:cubicBezTo>
                  <a:cubicBezTo>
                    <a:pt x="1" y="5175"/>
                    <a:pt x="115" y="5300"/>
                    <a:pt x="282" y="5300"/>
                  </a:cubicBezTo>
                  <a:cubicBezTo>
                    <a:pt x="356" y="5300"/>
                    <a:pt x="441" y="5275"/>
                    <a:pt x="531" y="5223"/>
                  </a:cubicBezTo>
                  <a:lnTo>
                    <a:pt x="7451" y="1228"/>
                  </a:lnTo>
                  <a:cubicBezTo>
                    <a:pt x="7743" y="1058"/>
                    <a:pt x="7981" y="663"/>
                    <a:pt x="7981" y="348"/>
                  </a:cubicBezTo>
                  <a:cubicBezTo>
                    <a:pt x="7981" y="125"/>
                    <a:pt x="7866" y="0"/>
                    <a:pt x="7698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" name="Google Shape;1123;p31">
              <a:extLst>
                <a:ext uri="{FF2B5EF4-FFF2-40B4-BE49-F238E27FC236}">
                  <a16:creationId xmlns:a16="http://schemas.microsoft.com/office/drawing/2014/main" id="{CE029CAC-35F5-D542-BA34-A11F082DEA00}"/>
                </a:ext>
              </a:extLst>
            </p:cNvPr>
            <p:cNvSpPr/>
            <p:nvPr/>
          </p:nvSpPr>
          <p:spPr>
            <a:xfrm>
              <a:off x="2263275" y="4036900"/>
              <a:ext cx="24950" cy="36225"/>
            </a:xfrm>
            <a:custGeom>
              <a:avLst/>
              <a:gdLst/>
              <a:ahLst/>
              <a:cxnLst/>
              <a:rect l="l" t="t" r="r" b="b"/>
              <a:pathLst>
                <a:path w="998" h="1449" extrusionOk="0">
                  <a:moveTo>
                    <a:pt x="821" y="0"/>
                  </a:moveTo>
                  <a:cubicBezTo>
                    <a:pt x="778" y="0"/>
                    <a:pt x="730" y="14"/>
                    <a:pt x="678" y="44"/>
                  </a:cubicBezTo>
                  <a:lnTo>
                    <a:pt x="321" y="252"/>
                  </a:lnTo>
                  <a:cubicBezTo>
                    <a:pt x="144" y="353"/>
                    <a:pt x="1" y="602"/>
                    <a:pt x="1" y="806"/>
                  </a:cubicBezTo>
                  <a:lnTo>
                    <a:pt x="1" y="1221"/>
                  </a:lnTo>
                  <a:cubicBezTo>
                    <a:pt x="1" y="1365"/>
                    <a:pt x="72" y="1448"/>
                    <a:pt x="177" y="1448"/>
                  </a:cubicBezTo>
                  <a:cubicBezTo>
                    <a:pt x="220" y="1448"/>
                    <a:pt x="269" y="1434"/>
                    <a:pt x="321" y="1404"/>
                  </a:cubicBezTo>
                  <a:lnTo>
                    <a:pt x="678" y="1197"/>
                  </a:lnTo>
                  <a:cubicBezTo>
                    <a:pt x="854" y="1095"/>
                    <a:pt x="997" y="846"/>
                    <a:pt x="997" y="642"/>
                  </a:cubicBezTo>
                  <a:lnTo>
                    <a:pt x="997" y="228"/>
                  </a:lnTo>
                  <a:cubicBezTo>
                    <a:pt x="997" y="83"/>
                    <a:pt x="926" y="0"/>
                    <a:pt x="8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" name="Google Shape;1124;p31">
              <a:extLst>
                <a:ext uri="{FF2B5EF4-FFF2-40B4-BE49-F238E27FC236}">
                  <a16:creationId xmlns:a16="http://schemas.microsoft.com/office/drawing/2014/main" id="{B802C120-72C4-2642-B69E-61DE48CA44DB}"/>
                </a:ext>
              </a:extLst>
            </p:cNvPr>
            <p:cNvSpPr/>
            <p:nvPr/>
          </p:nvSpPr>
          <p:spPr>
            <a:xfrm>
              <a:off x="2313175" y="3938325"/>
              <a:ext cx="149625" cy="103750"/>
            </a:xfrm>
            <a:custGeom>
              <a:avLst/>
              <a:gdLst/>
              <a:ahLst/>
              <a:cxnLst/>
              <a:rect l="l" t="t" r="r" b="b"/>
              <a:pathLst>
                <a:path w="5985" h="4150" extrusionOk="0">
                  <a:moveTo>
                    <a:pt x="5702" y="1"/>
                  </a:moveTo>
                  <a:cubicBezTo>
                    <a:pt x="5628" y="1"/>
                    <a:pt x="5544" y="25"/>
                    <a:pt x="5455" y="77"/>
                  </a:cubicBezTo>
                  <a:lnTo>
                    <a:pt x="531" y="2920"/>
                  </a:lnTo>
                  <a:cubicBezTo>
                    <a:pt x="239" y="3090"/>
                    <a:pt x="1" y="3484"/>
                    <a:pt x="1" y="3804"/>
                  </a:cubicBezTo>
                  <a:cubicBezTo>
                    <a:pt x="1" y="4023"/>
                    <a:pt x="115" y="4149"/>
                    <a:pt x="283" y="4149"/>
                  </a:cubicBezTo>
                  <a:cubicBezTo>
                    <a:pt x="357" y="4149"/>
                    <a:pt x="441" y="4124"/>
                    <a:pt x="531" y="4072"/>
                  </a:cubicBezTo>
                  <a:lnTo>
                    <a:pt x="5455" y="1230"/>
                  </a:lnTo>
                  <a:cubicBezTo>
                    <a:pt x="5747" y="1060"/>
                    <a:pt x="5985" y="666"/>
                    <a:pt x="5985" y="346"/>
                  </a:cubicBezTo>
                  <a:cubicBezTo>
                    <a:pt x="5985" y="127"/>
                    <a:pt x="5870" y="1"/>
                    <a:pt x="5702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" name="Google Shape;1125;p31">
              <a:extLst>
                <a:ext uri="{FF2B5EF4-FFF2-40B4-BE49-F238E27FC236}">
                  <a16:creationId xmlns:a16="http://schemas.microsoft.com/office/drawing/2014/main" id="{15F4378A-F67A-D946-81F2-435FDF1F4C61}"/>
                </a:ext>
              </a:extLst>
            </p:cNvPr>
            <p:cNvSpPr/>
            <p:nvPr/>
          </p:nvSpPr>
          <p:spPr>
            <a:xfrm>
              <a:off x="2263275" y="4094550"/>
              <a:ext cx="24950" cy="36200"/>
            </a:xfrm>
            <a:custGeom>
              <a:avLst/>
              <a:gdLst/>
              <a:ahLst/>
              <a:cxnLst/>
              <a:rect l="l" t="t" r="r" b="b"/>
              <a:pathLst>
                <a:path w="998" h="1448" extrusionOk="0">
                  <a:moveTo>
                    <a:pt x="819" y="0"/>
                  </a:moveTo>
                  <a:cubicBezTo>
                    <a:pt x="777" y="0"/>
                    <a:pt x="729" y="14"/>
                    <a:pt x="678" y="43"/>
                  </a:cubicBezTo>
                  <a:lnTo>
                    <a:pt x="321" y="251"/>
                  </a:lnTo>
                  <a:cubicBezTo>
                    <a:pt x="144" y="353"/>
                    <a:pt x="1" y="601"/>
                    <a:pt x="1" y="805"/>
                  </a:cubicBezTo>
                  <a:lnTo>
                    <a:pt x="1" y="1220"/>
                  </a:lnTo>
                  <a:cubicBezTo>
                    <a:pt x="1" y="1364"/>
                    <a:pt x="72" y="1447"/>
                    <a:pt x="177" y="1447"/>
                  </a:cubicBezTo>
                  <a:cubicBezTo>
                    <a:pt x="220" y="1447"/>
                    <a:pt x="269" y="1433"/>
                    <a:pt x="321" y="1404"/>
                  </a:cubicBezTo>
                  <a:lnTo>
                    <a:pt x="678" y="1196"/>
                  </a:lnTo>
                  <a:cubicBezTo>
                    <a:pt x="854" y="1094"/>
                    <a:pt x="997" y="849"/>
                    <a:pt x="997" y="645"/>
                  </a:cubicBezTo>
                  <a:lnTo>
                    <a:pt x="997" y="230"/>
                  </a:lnTo>
                  <a:cubicBezTo>
                    <a:pt x="997" y="85"/>
                    <a:pt x="925" y="0"/>
                    <a:pt x="8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6" name="Google Shape;1126;p31">
              <a:extLst>
                <a:ext uri="{FF2B5EF4-FFF2-40B4-BE49-F238E27FC236}">
                  <a16:creationId xmlns:a16="http://schemas.microsoft.com/office/drawing/2014/main" id="{913FFA92-24DF-0D49-815B-B976CBA6B0D3}"/>
                </a:ext>
              </a:extLst>
            </p:cNvPr>
            <p:cNvSpPr/>
            <p:nvPr/>
          </p:nvSpPr>
          <p:spPr>
            <a:xfrm>
              <a:off x="2313175" y="3996025"/>
              <a:ext cx="149625" cy="103675"/>
            </a:xfrm>
            <a:custGeom>
              <a:avLst/>
              <a:gdLst/>
              <a:ahLst/>
              <a:cxnLst/>
              <a:rect l="l" t="t" r="r" b="b"/>
              <a:pathLst>
                <a:path w="5985" h="4147" extrusionOk="0">
                  <a:moveTo>
                    <a:pt x="5704" y="1"/>
                  </a:moveTo>
                  <a:cubicBezTo>
                    <a:pt x="5630" y="1"/>
                    <a:pt x="5545" y="26"/>
                    <a:pt x="5455" y="78"/>
                  </a:cubicBezTo>
                  <a:lnTo>
                    <a:pt x="531" y="2917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4" y="4147"/>
                    <a:pt x="281" y="4147"/>
                  </a:cubicBezTo>
                  <a:cubicBezTo>
                    <a:pt x="356" y="4147"/>
                    <a:pt x="441" y="4122"/>
                    <a:pt x="531" y="4069"/>
                  </a:cubicBezTo>
                  <a:lnTo>
                    <a:pt x="5455" y="1227"/>
                  </a:lnTo>
                  <a:cubicBezTo>
                    <a:pt x="5747" y="1061"/>
                    <a:pt x="5985" y="663"/>
                    <a:pt x="5985" y="347"/>
                  </a:cubicBezTo>
                  <a:cubicBezTo>
                    <a:pt x="5985" y="126"/>
                    <a:pt x="5871" y="1"/>
                    <a:pt x="570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7" name="Google Shape;1127;p31">
              <a:extLst>
                <a:ext uri="{FF2B5EF4-FFF2-40B4-BE49-F238E27FC236}">
                  <a16:creationId xmlns:a16="http://schemas.microsoft.com/office/drawing/2014/main" id="{1DB7FEB0-5362-264C-8D94-387CE35A11AB}"/>
                </a:ext>
              </a:extLst>
            </p:cNvPr>
            <p:cNvSpPr/>
            <p:nvPr/>
          </p:nvSpPr>
          <p:spPr>
            <a:xfrm>
              <a:off x="2263275" y="4152150"/>
              <a:ext cx="24950" cy="36150"/>
            </a:xfrm>
            <a:custGeom>
              <a:avLst/>
              <a:gdLst/>
              <a:ahLst/>
              <a:cxnLst/>
              <a:rect l="l" t="t" r="r" b="b"/>
              <a:pathLst>
                <a:path w="998" h="1446" extrusionOk="0">
                  <a:moveTo>
                    <a:pt x="821" y="0"/>
                  </a:moveTo>
                  <a:cubicBezTo>
                    <a:pt x="778" y="0"/>
                    <a:pt x="730" y="15"/>
                    <a:pt x="678" y="44"/>
                  </a:cubicBezTo>
                  <a:lnTo>
                    <a:pt x="321" y="252"/>
                  </a:lnTo>
                  <a:cubicBezTo>
                    <a:pt x="144" y="354"/>
                    <a:pt x="1" y="598"/>
                    <a:pt x="1" y="802"/>
                  </a:cubicBezTo>
                  <a:lnTo>
                    <a:pt x="1" y="1218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9" y="1431"/>
                    <a:pt x="321" y="1401"/>
                  </a:cubicBezTo>
                  <a:lnTo>
                    <a:pt x="678" y="1193"/>
                  </a:lnTo>
                  <a:cubicBezTo>
                    <a:pt x="854" y="1091"/>
                    <a:pt x="997" y="846"/>
                    <a:pt x="997" y="642"/>
                  </a:cubicBezTo>
                  <a:lnTo>
                    <a:pt x="997" y="228"/>
                  </a:lnTo>
                  <a:cubicBezTo>
                    <a:pt x="997" y="84"/>
                    <a:pt x="926" y="0"/>
                    <a:pt x="8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8" name="Google Shape;1128;p31">
              <a:extLst>
                <a:ext uri="{FF2B5EF4-FFF2-40B4-BE49-F238E27FC236}">
                  <a16:creationId xmlns:a16="http://schemas.microsoft.com/office/drawing/2014/main" id="{A385E6AD-1497-7E42-A18D-8D3FB8D56417}"/>
                </a:ext>
              </a:extLst>
            </p:cNvPr>
            <p:cNvSpPr/>
            <p:nvPr/>
          </p:nvSpPr>
          <p:spPr>
            <a:xfrm>
              <a:off x="2313175" y="4053575"/>
              <a:ext cx="149625" cy="103700"/>
            </a:xfrm>
            <a:custGeom>
              <a:avLst/>
              <a:gdLst/>
              <a:ahLst/>
              <a:cxnLst/>
              <a:rect l="l" t="t" r="r" b="b"/>
              <a:pathLst>
                <a:path w="5985" h="4148" extrusionOk="0">
                  <a:moveTo>
                    <a:pt x="5704" y="0"/>
                  </a:moveTo>
                  <a:cubicBezTo>
                    <a:pt x="5630" y="0"/>
                    <a:pt x="5545" y="25"/>
                    <a:pt x="5455" y="77"/>
                  </a:cubicBezTo>
                  <a:lnTo>
                    <a:pt x="531" y="2920"/>
                  </a:lnTo>
                  <a:cubicBezTo>
                    <a:pt x="239" y="3090"/>
                    <a:pt x="1" y="3484"/>
                    <a:pt x="1" y="3801"/>
                  </a:cubicBezTo>
                  <a:cubicBezTo>
                    <a:pt x="1" y="4023"/>
                    <a:pt x="115" y="4147"/>
                    <a:pt x="283" y="4147"/>
                  </a:cubicBezTo>
                  <a:cubicBezTo>
                    <a:pt x="357" y="4147"/>
                    <a:pt x="442" y="4123"/>
                    <a:pt x="531" y="4072"/>
                  </a:cubicBezTo>
                  <a:lnTo>
                    <a:pt x="5455" y="1230"/>
                  </a:lnTo>
                  <a:cubicBezTo>
                    <a:pt x="5747" y="1061"/>
                    <a:pt x="5985" y="662"/>
                    <a:pt x="5985" y="347"/>
                  </a:cubicBezTo>
                  <a:cubicBezTo>
                    <a:pt x="5985" y="125"/>
                    <a:pt x="5871" y="0"/>
                    <a:pt x="5704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" name="Google Shape;1129;p31">
              <a:extLst>
                <a:ext uri="{FF2B5EF4-FFF2-40B4-BE49-F238E27FC236}">
                  <a16:creationId xmlns:a16="http://schemas.microsoft.com/office/drawing/2014/main" id="{8EF44C2B-F820-DC41-A129-BF83736D052A}"/>
                </a:ext>
              </a:extLst>
            </p:cNvPr>
            <p:cNvSpPr/>
            <p:nvPr/>
          </p:nvSpPr>
          <p:spPr>
            <a:xfrm>
              <a:off x="2263275" y="4209675"/>
              <a:ext cx="24950" cy="36150"/>
            </a:xfrm>
            <a:custGeom>
              <a:avLst/>
              <a:gdLst/>
              <a:ahLst/>
              <a:cxnLst/>
              <a:rect l="l" t="t" r="r" b="b"/>
              <a:pathLst>
                <a:path w="998" h="1446" extrusionOk="0">
                  <a:moveTo>
                    <a:pt x="819" y="0"/>
                  </a:moveTo>
                  <a:cubicBezTo>
                    <a:pt x="777" y="0"/>
                    <a:pt x="729" y="14"/>
                    <a:pt x="678" y="42"/>
                  </a:cubicBezTo>
                  <a:lnTo>
                    <a:pt x="321" y="252"/>
                  </a:lnTo>
                  <a:cubicBezTo>
                    <a:pt x="144" y="351"/>
                    <a:pt x="1" y="599"/>
                    <a:pt x="1" y="803"/>
                  </a:cubicBezTo>
                  <a:lnTo>
                    <a:pt x="1" y="1218"/>
                  </a:lnTo>
                  <a:cubicBezTo>
                    <a:pt x="1" y="1362"/>
                    <a:pt x="72" y="1445"/>
                    <a:pt x="177" y="1445"/>
                  </a:cubicBezTo>
                  <a:cubicBezTo>
                    <a:pt x="220" y="1445"/>
                    <a:pt x="269" y="1431"/>
                    <a:pt x="321" y="1401"/>
                  </a:cubicBezTo>
                  <a:lnTo>
                    <a:pt x="678" y="1194"/>
                  </a:lnTo>
                  <a:cubicBezTo>
                    <a:pt x="854" y="1092"/>
                    <a:pt x="997" y="847"/>
                    <a:pt x="997" y="643"/>
                  </a:cubicBezTo>
                  <a:lnTo>
                    <a:pt x="997" y="229"/>
                  </a:lnTo>
                  <a:cubicBezTo>
                    <a:pt x="997" y="83"/>
                    <a:pt x="925" y="0"/>
                    <a:pt x="8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" name="Google Shape;1130;p31">
              <a:extLst>
                <a:ext uri="{FF2B5EF4-FFF2-40B4-BE49-F238E27FC236}">
                  <a16:creationId xmlns:a16="http://schemas.microsoft.com/office/drawing/2014/main" id="{EEEF19EA-979C-0447-8F72-91CAD632A0B9}"/>
                </a:ext>
              </a:extLst>
            </p:cNvPr>
            <p:cNvSpPr/>
            <p:nvPr/>
          </p:nvSpPr>
          <p:spPr>
            <a:xfrm>
              <a:off x="2313175" y="4111100"/>
              <a:ext cx="149625" cy="103675"/>
            </a:xfrm>
            <a:custGeom>
              <a:avLst/>
              <a:gdLst/>
              <a:ahLst/>
              <a:cxnLst/>
              <a:rect l="l" t="t" r="r" b="b"/>
              <a:pathLst>
                <a:path w="5985" h="4147" extrusionOk="0">
                  <a:moveTo>
                    <a:pt x="5704" y="1"/>
                  </a:moveTo>
                  <a:cubicBezTo>
                    <a:pt x="5630" y="1"/>
                    <a:pt x="5545" y="26"/>
                    <a:pt x="5455" y="78"/>
                  </a:cubicBezTo>
                  <a:lnTo>
                    <a:pt x="531" y="2921"/>
                  </a:lnTo>
                  <a:cubicBezTo>
                    <a:pt x="239" y="3087"/>
                    <a:pt x="1" y="3485"/>
                    <a:pt x="1" y="3801"/>
                  </a:cubicBezTo>
                  <a:cubicBezTo>
                    <a:pt x="1" y="4022"/>
                    <a:pt x="115" y="4147"/>
                    <a:pt x="282" y="4147"/>
                  </a:cubicBezTo>
                  <a:cubicBezTo>
                    <a:pt x="356" y="4147"/>
                    <a:pt x="441" y="4122"/>
                    <a:pt x="531" y="4070"/>
                  </a:cubicBezTo>
                  <a:lnTo>
                    <a:pt x="5455" y="1231"/>
                  </a:lnTo>
                  <a:cubicBezTo>
                    <a:pt x="5747" y="1061"/>
                    <a:pt x="5985" y="663"/>
                    <a:pt x="5985" y="347"/>
                  </a:cubicBezTo>
                  <a:cubicBezTo>
                    <a:pt x="5985" y="126"/>
                    <a:pt x="5871" y="1"/>
                    <a:pt x="570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" name="Google Shape;1131;p31">
              <a:extLst>
                <a:ext uri="{FF2B5EF4-FFF2-40B4-BE49-F238E27FC236}">
                  <a16:creationId xmlns:a16="http://schemas.microsoft.com/office/drawing/2014/main" id="{85202C68-9829-E145-B8A3-169E8F9BDDBE}"/>
                </a:ext>
              </a:extLst>
            </p:cNvPr>
            <p:cNvSpPr/>
            <p:nvPr/>
          </p:nvSpPr>
          <p:spPr>
            <a:xfrm>
              <a:off x="3162200" y="3145850"/>
              <a:ext cx="374175" cy="249225"/>
            </a:xfrm>
            <a:custGeom>
              <a:avLst/>
              <a:gdLst/>
              <a:ahLst/>
              <a:cxnLst/>
              <a:rect l="l" t="t" r="r" b="b"/>
              <a:pathLst>
                <a:path w="14967" h="9969" extrusionOk="0">
                  <a:moveTo>
                    <a:pt x="14671" y="1"/>
                  </a:moveTo>
                  <a:cubicBezTo>
                    <a:pt x="14599" y="1"/>
                    <a:pt x="14518" y="24"/>
                    <a:pt x="14433" y="73"/>
                  </a:cubicBezTo>
                  <a:lnTo>
                    <a:pt x="534" y="8100"/>
                  </a:lnTo>
                  <a:cubicBezTo>
                    <a:pt x="239" y="8270"/>
                    <a:pt x="0" y="8681"/>
                    <a:pt x="0" y="9022"/>
                  </a:cubicBezTo>
                  <a:lnTo>
                    <a:pt x="0" y="9590"/>
                  </a:lnTo>
                  <a:cubicBezTo>
                    <a:pt x="0" y="9830"/>
                    <a:pt x="120" y="9969"/>
                    <a:pt x="294" y="9969"/>
                  </a:cubicBezTo>
                  <a:cubicBezTo>
                    <a:pt x="365" y="9969"/>
                    <a:pt x="446" y="9945"/>
                    <a:pt x="531" y="9896"/>
                  </a:cubicBezTo>
                  <a:lnTo>
                    <a:pt x="14436" y="1804"/>
                  </a:lnTo>
                  <a:cubicBezTo>
                    <a:pt x="14728" y="1634"/>
                    <a:pt x="14967" y="1219"/>
                    <a:pt x="14967" y="883"/>
                  </a:cubicBezTo>
                  <a:lnTo>
                    <a:pt x="14967" y="382"/>
                  </a:lnTo>
                  <a:cubicBezTo>
                    <a:pt x="14967" y="141"/>
                    <a:pt x="14846" y="1"/>
                    <a:pt x="146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2" name="Google Shape;1132;p31">
              <a:extLst>
                <a:ext uri="{FF2B5EF4-FFF2-40B4-BE49-F238E27FC236}">
                  <a16:creationId xmlns:a16="http://schemas.microsoft.com/office/drawing/2014/main" id="{1DFCE2A9-B6D0-9448-A576-40A4E9A41A71}"/>
                </a:ext>
              </a:extLst>
            </p:cNvPr>
            <p:cNvSpPr/>
            <p:nvPr/>
          </p:nvSpPr>
          <p:spPr>
            <a:xfrm>
              <a:off x="3162200" y="320337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79" y="1"/>
                  </a:moveTo>
                  <a:cubicBezTo>
                    <a:pt x="16604" y="1"/>
                    <a:pt x="16519" y="25"/>
                    <a:pt x="16428" y="77"/>
                  </a:cubicBezTo>
                  <a:lnTo>
                    <a:pt x="534" y="9257"/>
                  </a:lnTo>
                  <a:cubicBezTo>
                    <a:pt x="239" y="9423"/>
                    <a:pt x="0" y="9821"/>
                    <a:pt x="0" y="10137"/>
                  </a:cubicBezTo>
                  <a:cubicBezTo>
                    <a:pt x="0" y="10358"/>
                    <a:pt x="114" y="10484"/>
                    <a:pt x="282" y="10484"/>
                  </a:cubicBezTo>
                  <a:cubicBezTo>
                    <a:pt x="357" y="10484"/>
                    <a:pt x="443" y="10459"/>
                    <a:pt x="534" y="10406"/>
                  </a:cubicBezTo>
                  <a:lnTo>
                    <a:pt x="16428" y="1230"/>
                  </a:lnTo>
                  <a:cubicBezTo>
                    <a:pt x="16724" y="1060"/>
                    <a:pt x="16962" y="666"/>
                    <a:pt x="16962" y="346"/>
                  </a:cubicBezTo>
                  <a:cubicBezTo>
                    <a:pt x="16962" y="127"/>
                    <a:pt x="16848" y="1"/>
                    <a:pt x="16679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" name="Google Shape;1133;p31">
              <a:extLst>
                <a:ext uri="{FF2B5EF4-FFF2-40B4-BE49-F238E27FC236}">
                  <a16:creationId xmlns:a16="http://schemas.microsoft.com/office/drawing/2014/main" id="{BAD65463-7B23-9041-BCE2-C6481A43D899}"/>
                </a:ext>
              </a:extLst>
            </p:cNvPr>
            <p:cNvSpPr/>
            <p:nvPr/>
          </p:nvSpPr>
          <p:spPr>
            <a:xfrm>
              <a:off x="3162200" y="3260925"/>
              <a:ext cx="424075" cy="262125"/>
            </a:xfrm>
            <a:custGeom>
              <a:avLst/>
              <a:gdLst/>
              <a:ahLst/>
              <a:cxnLst/>
              <a:rect l="l" t="t" r="r" b="b"/>
              <a:pathLst>
                <a:path w="16963" h="10485" extrusionOk="0">
                  <a:moveTo>
                    <a:pt x="16679" y="0"/>
                  </a:moveTo>
                  <a:cubicBezTo>
                    <a:pt x="16604" y="0"/>
                    <a:pt x="16519" y="25"/>
                    <a:pt x="16428" y="77"/>
                  </a:cubicBezTo>
                  <a:lnTo>
                    <a:pt x="534" y="9256"/>
                  </a:lnTo>
                  <a:cubicBezTo>
                    <a:pt x="239" y="9426"/>
                    <a:pt x="0" y="9821"/>
                    <a:pt x="0" y="10140"/>
                  </a:cubicBezTo>
                  <a:cubicBezTo>
                    <a:pt x="0" y="10360"/>
                    <a:pt x="115" y="10485"/>
                    <a:pt x="284" y="10485"/>
                  </a:cubicBezTo>
                  <a:cubicBezTo>
                    <a:pt x="359" y="10485"/>
                    <a:pt x="444" y="10460"/>
                    <a:pt x="534" y="10409"/>
                  </a:cubicBezTo>
                  <a:lnTo>
                    <a:pt x="16428" y="1230"/>
                  </a:lnTo>
                  <a:cubicBezTo>
                    <a:pt x="16724" y="1059"/>
                    <a:pt x="16962" y="665"/>
                    <a:pt x="16962" y="345"/>
                  </a:cubicBezTo>
                  <a:cubicBezTo>
                    <a:pt x="16962" y="126"/>
                    <a:pt x="16848" y="0"/>
                    <a:pt x="16679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" name="Google Shape;1134;p31">
              <a:extLst>
                <a:ext uri="{FF2B5EF4-FFF2-40B4-BE49-F238E27FC236}">
                  <a16:creationId xmlns:a16="http://schemas.microsoft.com/office/drawing/2014/main" id="{C577FFF1-FCA9-4944-9352-F986ECC6C557}"/>
                </a:ext>
              </a:extLst>
            </p:cNvPr>
            <p:cNvSpPr/>
            <p:nvPr/>
          </p:nvSpPr>
          <p:spPr>
            <a:xfrm>
              <a:off x="3162200" y="3318500"/>
              <a:ext cx="424075" cy="262125"/>
            </a:xfrm>
            <a:custGeom>
              <a:avLst/>
              <a:gdLst/>
              <a:ahLst/>
              <a:cxnLst/>
              <a:rect l="l" t="t" r="r" b="b"/>
              <a:pathLst>
                <a:path w="16963" h="10485" extrusionOk="0">
                  <a:moveTo>
                    <a:pt x="16678" y="1"/>
                  </a:moveTo>
                  <a:cubicBezTo>
                    <a:pt x="16604" y="1"/>
                    <a:pt x="16518" y="25"/>
                    <a:pt x="16428" y="76"/>
                  </a:cubicBezTo>
                  <a:lnTo>
                    <a:pt x="534" y="9255"/>
                  </a:lnTo>
                  <a:cubicBezTo>
                    <a:pt x="239" y="9425"/>
                    <a:pt x="0" y="9820"/>
                    <a:pt x="0" y="10139"/>
                  </a:cubicBezTo>
                  <a:cubicBezTo>
                    <a:pt x="0" y="10358"/>
                    <a:pt x="115" y="10485"/>
                    <a:pt x="283" y="10485"/>
                  </a:cubicBezTo>
                  <a:cubicBezTo>
                    <a:pt x="358" y="10485"/>
                    <a:pt x="443" y="10460"/>
                    <a:pt x="534" y="10407"/>
                  </a:cubicBezTo>
                  <a:lnTo>
                    <a:pt x="16428" y="1228"/>
                  </a:lnTo>
                  <a:cubicBezTo>
                    <a:pt x="16724" y="1058"/>
                    <a:pt x="16962" y="664"/>
                    <a:pt x="16962" y="348"/>
                  </a:cubicBezTo>
                  <a:cubicBezTo>
                    <a:pt x="16962" y="126"/>
                    <a:pt x="16847" y="1"/>
                    <a:pt x="16678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" name="Google Shape;1135;p31">
              <a:extLst>
                <a:ext uri="{FF2B5EF4-FFF2-40B4-BE49-F238E27FC236}">
                  <a16:creationId xmlns:a16="http://schemas.microsoft.com/office/drawing/2014/main" id="{EF0E07E4-71F1-EF4E-99FC-4E3CB07431A4}"/>
                </a:ext>
              </a:extLst>
            </p:cNvPr>
            <p:cNvSpPr/>
            <p:nvPr/>
          </p:nvSpPr>
          <p:spPr>
            <a:xfrm>
              <a:off x="3162200" y="337607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81" y="1"/>
                  </a:moveTo>
                  <a:cubicBezTo>
                    <a:pt x="16605" y="1"/>
                    <a:pt x="16519" y="25"/>
                    <a:pt x="16428" y="78"/>
                  </a:cubicBezTo>
                  <a:lnTo>
                    <a:pt x="534" y="9254"/>
                  </a:lnTo>
                  <a:cubicBezTo>
                    <a:pt x="239" y="9424"/>
                    <a:pt x="0" y="9818"/>
                    <a:pt x="0" y="10138"/>
                  </a:cubicBezTo>
                  <a:cubicBezTo>
                    <a:pt x="0" y="10359"/>
                    <a:pt x="114" y="10484"/>
                    <a:pt x="282" y="10484"/>
                  </a:cubicBezTo>
                  <a:cubicBezTo>
                    <a:pt x="357" y="10484"/>
                    <a:pt x="443" y="10459"/>
                    <a:pt x="534" y="10406"/>
                  </a:cubicBezTo>
                  <a:lnTo>
                    <a:pt x="16428" y="1230"/>
                  </a:lnTo>
                  <a:cubicBezTo>
                    <a:pt x="16724" y="1060"/>
                    <a:pt x="16962" y="663"/>
                    <a:pt x="16962" y="346"/>
                  </a:cubicBezTo>
                  <a:cubicBezTo>
                    <a:pt x="16962" y="125"/>
                    <a:pt x="16849" y="1"/>
                    <a:pt x="16681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6" name="Google Shape;1136;p31">
              <a:extLst>
                <a:ext uri="{FF2B5EF4-FFF2-40B4-BE49-F238E27FC236}">
                  <a16:creationId xmlns:a16="http://schemas.microsoft.com/office/drawing/2014/main" id="{888EF6BF-2723-2B4F-9729-A520963EC78B}"/>
                </a:ext>
              </a:extLst>
            </p:cNvPr>
            <p:cNvSpPr/>
            <p:nvPr/>
          </p:nvSpPr>
          <p:spPr>
            <a:xfrm>
              <a:off x="3162200" y="343362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79" y="1"/>
                  </a:moveTo>
                  <a:cubicBezTo>
                    <a:pt x="16604" y="1"/>
                    <a:pt x="16519" y="25"/>
                    <a:pt x="16428" y="78"/>
                  </a:cubicBezTo>
                  <a:lnTo>
                    <a:pt x="534" y="9257"/>
                  </a:lnTo>
                  <a:cubicBezTo>
                    <a:pt x="239" y="9424"/>
                    <a:pt x="0" y="9821"/>
                    <a:pt x="0" y="10138"/>
                  </a:cubicBezTo>
                  <a:cubicBezTo>
                    <a:pt x="0" y="10359"/>
                    <a:pt x="114" y="10483"/>
                    <a:pt x="282" y="10483"/>
                  </a:cubicBezTo>
                  <a:cubicBezTo>
                    <a:pt x="357" y="10483"/>
                    <a:pt x="443" y="10458"/>
                    <a:pt x="534" y="10406"/>
                  </a:cubicBezTo>
                  <a:lnTo>
                    <a:pt x="16428" y="1230"/>
                  </a:lnTo>
                  <a:cubicBezTo>
                    <a:pt x="16724" y="1060"/>
                    <a:pt x="16962" y="666"/>
                    <a:pt x="16962" y="346"/>
                  </a:cubicBezTo>
                  <a:cubicBezTo>
                    <a:pt x="16962" y="127"/>
                    <a:pt x="16848" y="1"/>
                    <a:pt x="16679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7" name="Google Shape;1137;p31">
              <a:extLst>
                <a:ext uri="{FF2B5EF4-FFF2-40B4-BE49-F238E27FC236}">
                  <a16:creationId xmlns:a16="http://schemas.microsoft.com/office/drawing/2014/main" id="{A633525C-3229-4E42-A8E8-D2798C8CB296}"/>
                </a:ext>
              </a:extLst>
            </p:cNvPr>
            <p:cNvSpPr/>
            <p:nvPr/>
          </p:nvSpPr>
          <p:spPr>
            <a:xfrm>
              <a:off x="3162200" y="3491175"/>
              <a:ext cx="424075" cy="262150"/>
            </a:xfrm>
            <a:custGeom>
              <a:avLst/>
              <a:gdLst/>
              <a:ahLst/>
              <a:cxnLst/>
              <a:rect l="l" t="t" r="r" b="b"/>
              <a:pathLst>
                <a:path w="16963" h="10486" extrusionOk="0">
                  <a:moveTo>
                    <a:pt x="16679" y="0"/>
                  </a:moveTo>
                  <a:cubicBezTo>
                    <a:pt x="16604" y="0"/>
                    <a:pt x="16519" y="25"/>
                    <a:pt x="16428" y="77"/>
                  </a:cubicBezTo>
                  <a:lnTo>
                    <a:pt x="534" y="9257"/>
                  </a:lnTo>
                  <a:cubicBezTo>
                    <a:pt x="239" y="9427"/>
                    <a:pt x="0" y="9821"/>
                    <a:pt x="0" y="10141"/>
                  </a:cubicBezTo>
                  <a:cubicBezTo>
                    <a:pt x="0" y="10360"/>
                    <a:pt x="115" y="10486"/>
                    <a:pt x="284" y="10486"/>
                  </a:cubicBezTo>
                  <a:cubicBezTo>
                    <a:pt x="358" y="10486"/>
                    <a:pt x="444" y="10461"/>
                    <a:pt x="534" y="10409"/>
                  </a:cubicBezTo>
                  <a:lnTo>
                    <a:pt x="16428" y="1230"/>
                  </a:lnTo>
                  <a:cubicBezTo>
                    <a:pt x="16724" y="1060"/>
                    <a:pt x="16962" y="665"/>
                    <a:pt x="16962" y="346"/>
                  </a:cubicBezTo>
                  <a:cubicBezTo>
                    <a:pt x="16962" y="127"/>
                    <a:pt x="16848" y="0"/>
                    <a:pt x="16679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8" name="Google Shape;1138;p31">
              <a:extLst>
                <a:ext uri="{FF2B5EF4-FFF2-40B4-BE49-F238E27FC236}">
                  <a16:creationId xmlns:a16="http://schemas.microsoft.com/office/drawing/2014/main" id="{3D796E29-585A-1741-94E5-A4BB33F547F3}"/>
                </a:ext>
              </a:extLst>
            </p:cNvPr>
            <p:cNvSpPr/>
            <p:nvPr/>
          </p:nvSpPr>
          <p:spPr>
            <a:xfrm>
              <a:off x="3162200" y="354877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81" y="1"/>
                  </a:moveTo>
                  <a:cubicBezTo>
                    <a:pt x="16606" y="1"/>
                    <a:pt x="16520" y="26"/>
                    <a:pt x="16428" y="79"/>
                  </a:cubicBezTo>
                  <a:lnTo>
                    <a:pt x="534" y="9254"/>
                  </a:lnTo>
                  <a:cubicBezTo>
                    <a:pt x="239" y="9424"/>
                    <a:pt x="0" y="9819"/>
                    <a:pt x="0" y="10138"/>
                  </a:cubicBezTo>
                  <a:cubicBezTo>
                    <a:pt x="0" y="10357"/>
                    <a:pt x="115" y="10483"/>
                    <a:pt x="284" y="10483"/>
                  </a:cubicBezTo>
                  <a:cubicBezTo>
                    <a:pt x="358" y="10483"/>
                    <a:pt x="444" y="10459"/>
                    <a:pt x="534" y="10407"/>
                  </a:cubicBezTo>
                  <a:lnTo>
                    <a:pt x="16428" y="1227"/>
                  </a:lnTo>
                  <a:cubicBezTo>
                    <a:pt x="16724" y="1061"/>
                    <a:pt x="16962" y="663"/>
                    <a:pt x="16962" y="347"/>
                  </a:cubicBezTo>
                  <a:cubicBezTo>
                    <a:pt x="16962" y="126"/>
                    <a:pt x="16849" y="1"/>
                    <a:pt x="16681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9" name="Google Shape;1139;p31">
              <a:extLst>
                <a:ext uri="{FF2B5EF4-FFF2-40B4-BE49-F238E27FC236}">
                  <a16:creationId xmlns:a16="http://schemas.microsoft.com/office/drawing/2014/main" id="{35D1F566-E49C-744A-87EC-D5A834BEBAA7}"/>
                </a:ext>
              </a:extLst>
            </p:cNvPr>
            <p:cNvSpPr/>
            <p:nvPr/>
          </p:nvSpPr>
          <p:spPr>
            <a:xfrm>
              <a:off x="3162200" y="3606325"/>
              <a:ext cx="424075" cy="262100"/>
            </a:xfrm>
            <a:custGeom>
              <a:avLst/>
              <a:gdLst/>
              <a:ahLst/>
              <a:cxnLst/>
              <a:rect l="l" t="t" r="r" b="b"/>
              <a:pathLst>
                <a:path w="16963" h="10484" extrusionOk="0">
                  <a:moveTo>
                    <a:pt x="16680" y="0"/>
                  </a:moveTo>
                  <a:cubicBezTo>
                    <a:pt x="16605" y="0"/>
                    <a:pt x="16519" y="25"/>
                    <a:pt x="16428" y="78"/>
                  </a:cubicBezTo>
                  <a:lnTo>
                    <a:pt x="534" y="9254"/>
                  </a:lnTo>
                  <a:cubicBezTo>
                    <a:pt x="239" y="9424"/>
                    <a:pt x="0" y="9822"/>
                    <a:pt x="0" y="10138"/>
                  </a:cubicBezTo>
                  <a:cubicBezTo>
                    <a:pt x="0" y="10359"/>
                    <a:pt x="114" y="10484"/>
                    <a:pt x="282" y="10484"/>
                  </a:cubicBezTo>
                  <a:cubicBezTo>
                    <a:pt x="357" y="10484"/>
                    <a:pt x="443" y="10459"/>
                    <a:pt x="534" y="10407"/>
                  </a:cubicBezTo>
                  <a:lnTo>
                    <a:pt x="16428" y="1230"/>
                  </a:lnTo>
                  <a:cubicBezTo>
                    <a:pt x="16724" y="1061"/>
                    <a:pt x="16962" y="666"/>
                    <a:pt x="16962" y="347"/>
                  </a:cubicBezTo>
                  <a:cubicBezTo>
                    <a:pt x="16962" y="126"/>
                    <a:pt x="16848" y="0"/>
                    <a:pt x="16680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0" name="Google Shape;1140;p31">
              <a:extLst>
                <a:ext uri="{FF2B5EF4-FFF2-40B4-BE49-F238E27FC236}">
                  <a16:creationId xmlns:a16="http://schemas.microsoft.com/office/drawing/2014/main" id="{D2D5DA90-2AEC-284C-B921-FE6841677A4E}"/>
                </a:ext>
              </a:extLst>
            </p:cNvPr>
            <p:cNvSpPr/>
            <p:nvPr/>
          </p:nvSpPr>
          <p:spPr>
            <a:xfrm>
              <a:off x="2563650" y="3390675"/>
              <a:ext cx="548675" cy="852300"/>
            </a:xfrm>
            <a:custGeom>
              <a:avLst/>
              <a:gdLst/>
              <a:ahLst/>
              <a:cxnLst/>
              <a:rect l="l" t="t" r="r" b="b"/>
              <a:pathLst>
                <a:path w="21947" h="34092" extrusionOk="0">
                  <a:moveTo>
                    <a:pt x="21652" y="1"/>
                  </a:moveTo>
                  <a:cubicBezTo>
                    <a:pt x="21581" y="1"/>
                    <a:pt x="21501" y="24"/>
                    <a:pt x="21416" y="72"/>
                  </a:cubicBezTo>
                  <a:lnTo>
                    <a:pt x="531" y="12131"/>
                  </a:lnTo>
                  <a:cubicBezTo>
                    <a:pt x="239" y="12301"/>
                    <a:pt x="1" y="12712"/>
                    <a:pt x="1" y="13053"/>
                  </a:cubicBezTo>
                  <a:lnTo>
                    <a:pt x="1" y="33713"/>
                  </a:lnTo>
                  <a:cubicBezTo>
                    <a:pt x="1" y="33953"/>
                    <a:pt x="120" y="34092"/>
                    <a:pt x="293" y="34092"/>
                  </a:cubicBezTo>
                  <a:cubicBezTo>
                    <a:pt x="365" y="34092"/>
                    <a:pt x="446" y="34068"/>
                    <a:pt x="531" y="34019"/>
                  </a:cubicBezTo>
                  <a:lnTo>
                    <a:pt x="21416" y="21960"/>
                  </a:lnTo>
                  <a:cubicBezTo>
                    <a:pt x="21709" y="21793"/>
                    <a:pt x="21947" y="21379"/>
                    <a:pt x="21947" y="21042"/>
                  </a:cubicBezTo>
                  <a:lnTo>
                    <a:pt x="21947" y="381"/>
                  </a:lnTo>
                  <a:cubicBezTo>
                    <a:pt x="21947" y="139"/>
                    <a:pt x="21826" y="1"/>
                    <a:pt x="21652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1" name="Google Shape;1141;p31">
              <a:extLst>
                <a:ext uri="{FF2B5EF4-FFF2-40B4-BE49-F238E27FC236}">
                  <a16:creationId xmlns:a16="http://schemas.microsoft.com/office/drawing/2014/main" id="{DFC113EB-2178-3F48-84EA-09C828459E1A}"/>
                </a:ext>
              </a:extLst>
            </p:cNvPr>
            <p:cNvSpPr/>
            <p:nvPr/>
          </p:nvSpPr>
          <p:spPr>
            <a:xfrm>
              <a:off x="2563650" y="3390675"/>
              <a:ext cx="548675" cy="852275"/>
            </a:xfrm>
            <a:custGeom>
              <a:avLst/>
              <a:gdLst/>
              <a:ahLst/>
              <a:cxnLst/>
              <a:rect l="l" t="t" r="r" b="b"/>
              <a:pathLst>
                <a:path w="21947" h="34091" extrusionOk="0">
                  <a:moveTo>
                    <a:pt x="21654" y="1"/>
                  </a:moveTo>
                  <a:cubicBezTo>
                    <a:pt x="21583" y="1"/>
                    <a:pt x="21501" y="24"/>
                    <a:pt x="21416" y="72"/>
                  </a:cubicBezTo>
                  <a:lnTo>
                    <a:pt x="531" y="12131"/>
                  </a:lnTo>
                  <a:cubicBezTo>
                    <a:pt x="239" y="12301"/>
                    <a:pt x="1" y="12712"/>
                    <a:pt x="1" y="13053"/>
                  </a:cubicBezTo>
                  <a:lnTo>
                    <a:pt x="1" y="33713"/>
                  </a:lnTo>
                  <a:cubicBezTo>
                    <a:pt x="1" y="33954"/>
                    <a:pt x="120" y="34090"/>
                    <a:pt x="294" y="34090"/>
                  </a:cubicBezTo>
                  <a:cubicBezTo>
                    <a:pt x="365" y="34090"/>
                    <a:pt x="446" y="34070"/>
                    <a:pt x="531" y="34019"/>
                  </a:cubicBezTo>
                  <a:lnTo>
                    <a:pt x="21416" y="21960"/>
                  </a:lnTo>
                  <a:cubicBezTo>
                    <a:pt x="21709" y="21793"/>
                    <a:pt x="21947" y="21379"/>
                    <a:pt x="21947" y="21042"/>
                  </a:cubicBezTo>
                  <a:lnTo>
                    <a:pt x="21947" y="381"/>
                  </a:lnTo>
                  <a:cubicBezTo>
                    <a:pt x="21947" y="140"/>
                    <a:pt x="21827" y="1"/>
                    <a:pt x="21654" y="1"/>
                  </a:cubicBezTo>
                  <a:close/>
                </a:path>
              </a:pathLst>
            </a:custGeom>
            <a:solidFill>
              <a:srgbClr val="D4F8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2" name="Google Shape;1142;p31">
              <a:extLst>
                <a:ext uri="{FF2B5EF4-FFF2-40B4-BE49-F238E27FC236}">
                  <a16:creationId xmlns:a16="http://schemas.microsoft.com/office/drawing/2014/main" id="{FEDD9422-30CD-FE41-94C1-AF48E07D97F3}"/>
                </a:ext>
              </a:extLst>
            </p:cNvPr>
            <p:cNvSpPr/>
            <p:nvPr/>
          </p:nvSpPr>
          <p:spPr>
            <a:xfrm>
              <a:off x="2563650" y="3685525"/>
              <a:ext cx="548675" cy="557450"/>
            </a:xfrm>
            <a:custGeom>
              <a:avLst/>
              <a:gdLst/>
              <a:ahLst/>
              <a:cxnLst/>
              <a:rect l="l" t="t" r="r" b="b"/>
              <a:pathLst>
                <a:path w="21947" h="22298" extrusionOk="0">
                  <a:moveTo>
                    <a:pt x="16123" y="0"/>
                  </a:moveTo>
                  <a:lnTo>
                    <a:pt x="12632" y="6175"/>
                  </a:lnTo>
                  <a:lnTo>
                    <a:pt x="15086" y="9353"/>
                  </a:lnTo>
                  <a:lnTo>
                    <a:pt x="6985" y="2373"/>
                  </a:lnTo>
                  <a:lnTo>
                    <a:pt x="1" y="17492"/>
                  </a:lnTo>
                  <a:lnTo>
                    <a:pt x="1" y="21919"/>
                  </a:lnTo>
                  <a:cubicBezTo>
                    <a:pt x="1" y="22159"/>
                    <a:pt x="120" y="22298"/>
                    <a:pt x="293" y="22298"/>
                  </a:cubicBezTo>
                  <a:cubicBezTo>
                    <a:pt x="365" y="22298"/>
                    <a:pt x="446" y="22274"/>
                    <a:pt x="531" y="22225"/>
                  </a:cubicBezTo>
                  <a:lnTo>
                    <a:pt x="21416" y="10166"/>
                  </a:lnTo>
                  <a:cubicBezTo>
                    <a:pt x="21709" y="9999"/>
                    <a:pt x="21947" y="9585"/>
                    <a:pt x="21947" y="9248"/>
                  </a:cubicBezTo>
                  <a:lnTo>
                    <a:pt x="21947" y="5324"/>
                  </a:lnTo>
                  <a:lnTo>
                    <a:pt x="1612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3" name="Google Shape;1143;p31">
              <a:extLst>
                <a:ext uri="{FF2B5EF4-FFF2-40B4-BE49-F238E27FC236}">
                  <a16:creationId xmlns:a16="http://schemas.microsoft.com/office/drawing/2014/main" id="{F3787D05-7EE9-AA45-8B65-393F31BCA084}"/>
                </a:ext>
              </a:extLst>
            </p:cNvPr>
            <p:cNvSpPr/>
            <p:nvPr/>
          </p:nvSpPr>
          <p:spPr>
            <a:xfrm>
              <a:off x="2948275" y="3521225"/>
              <a:ext cx="78725" cy="101600"/>
            </a:xfrm>
            <a:custGeom>
              <a:avLst/>
              <a:gdLst/>
              <a:ahLst/>
              <a:cxnLst/>
              <a:rect l="l" t="t" r="r" b="b"/>
              <a:pathLst>
                <a:path w="3149" h="4064" extrusionOk="0">
                  <a:moveTo>
                    <a:pt x="2277" y="1"/>
                  </a:moveTo>
                  <a:cubicBezTo>
                    <a:pt x="2066" y="1"/>
                    <a:pt x="1827" y="69"/>
                    <a:pt x="1575" y="214"/>
                  </a:cubicBezTo>
                  <a:cubicBezTo>
                    <a:pt x="704" y="718"/>
                    <a:pt x="1" y="1939"/>
                    <a:pt x="1" y="2941"/>
                  </a:cubicBezTo>
                  <a:cubicBezTo>
                    <a:pt x="1" y="3653"/>
                    <a:pt x="354" y="4063"/>
                    <a:pt x="871" y="4063"/>
                  </a:cubicBezTo>
                  <a:cubicBezTo>
                    <a:pt x="1082" y="4063"/>
                    <a:pt x="1321" y="3994"/>
                    <a:pt x="1575" y="3849"/>
                  </a:cubicBezTo>
                  <a:cubicBezTo>
                    <a:pt x="2444" y="3346"/>
                    <a:pt x="3148" y="2125"/>
                    <a:pt x="3148" y="1123"/>
                  </a:cubicBezTo>
                  <a:cubicBezTo>
                    <a:pt x="3148" y="411"/>
                    <a:pt x="2794" y="1"/>
                    <a:pt x="22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4" name="Google Shape;1144;p31">
              <a:extLst>
                <a:ext uri="{FF2B5EF4-FFF2-40B4-BE49-F238E27FC236}">
                  <a16:creationId xmlns:a16="http://schemas.microsoft.com/office/drawing/2014/main" id="{BDB8B090-1242-4549-8E7C-C1620F59E7FC}"/>
                </a:ext>
              </a:extLst>
            </p:cNvPr>
            <p:cNvSpPr/>
            <p:nvPr/>
          </p:nvSpPr>
          <p:spPr>
            <a:xfrm>
              <a:off x="2214425" y="2656275"/>
              <a:ext cx="1371850" cy="953100"/>
            </a:xfrm>
            <a:custGeom>
              <a:avLst/>
              <a:gdLst/>
              <a:ahLst/>
              <a:cxnLst/>
              <a:rect l="l" t="t" r="r" b="b"/>
              <a:pathLst>
                <a:path w="54874" h="38124" extrusionOk="0">
                  <a:moveTo>
                    <a:pt x="54579" y="0"/>
                  </a:moveTo>
                  <a:cubicBezTo>
                    <a:pt x="54507" y="0"/>
                    <a:pt x="54425" y="24"/>
                    <a:pt x="54339" y="73"/>
                  </a:cubicBezTo>
                  <a:lnTo>
                    <a:pt x="534" y="31141"/>
                  </a:lnTo>
                  <a:cubicBezTo>
                    <a:pt x="238" y="31307"/>
                    <a:pt x="1" y="31722"/>
                    <a:pt x="1" y="32059"/>
                  </a:cubicBezTo>
                  <a:lnTo>
                    <a:pt x="1" y="37743"/>
                  </a:lnTo>
                  <a:cubicBezTo>
                    <a:pt x="1" y="37985"/>
                    <a:pt x="121" y="38124"/>
                    <a:pt x="296" y="38124"/>
                  </a:cubicBezTo>
                  <a:cubicBezTo>
                    <a:pt x="368" y="38124"/>
                    <a:pt x="449" y="38101"/>
                    <a:pt x="534" y="38053"/>
                  </a:cubicBezTo>
                  <a:lnTo>
                    <a:pt x="54339" y="6985"/>
                  </a:lnTo>
                  <a:cubicBezTo>
                    <a:pt x="54635" y="6815"/>
                    <a:pt x="54873" y="6404"/>
                    <a:pt x="54873" y="6064"/>
                  </a:cubicBezTo>
                  <a:lnTo>
                    <a:pt x="54873" y="379"/>
                  </a:lnTo>
                  <a:cubicBezTo>
                    <a:pt x="54873" y="139"/>
                    <a:pt x="54754" y="0"/>
                    <a:pt x="54579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5" name="Google Shape;1145;p31">
              <a:extLst>
                <a:ext uri="{FF2B5EF4-FFF2-40B4-BE49-F238E27FC236}">
                  <a16:creationId xmlns:a16="http://schemas.microsoft.com/office/drawing/2014/main" id="{01BF37BC-88C2-D349-A53A-39FF6B510625}"/>
                </a:ext>
              </a:extLst>
            </p:cNvPr>
            <p:cNvSpPr/>
            <p:nvPr/>
          </p:nvSpPr>
          <p:spPr>
            <a:xfrm>
              <a:off x="3087400" y="2772825"/>
              <a:ext cx="399075" cy="270100"/>
            </a:xfrm>
            <a:custGeom>
              <a:avLst/>
              <a:gdLst/>
              <a:ahLst/>
              <a:cxnLst/>
              <a:rect l="l" t="t" r="r" b="b"/>
              <a:pathLst>
                <a:path w="15963" h="10804" extrusionOk="0">
                  <a:moveTo>
                    <a:pt x="15963" y="1"/>
                  </a:moveTo>
                  <a:lnTo>
                    <a:pt x="320" y="9031"/>
                  </a:lnTo>
                  <a:cubicBezTo>
                    <a:pt x="143" y="9133"/>
                    <a:pt x="0" y="9381"/>
                    <a:pt x="0" y="9585"/>
                  </a:cubicBezTo>
                  <a:lnTo>
                    <a:pt x="0" y="10575"/>
                  </a:lnTo>
                  <a:cubicBezTo>
                    <a:pt x="0" y="10720"/>
                    <a:pt x="73" y="10804"/>
                    <a:pt x="179" y="10804"/>
                  </a:cubicBezTo>
                  <a:cubicBezTo>
                    <a:pt x="221" y="10804"/>
                    <a:pt x="269" y="10790"/>
                    <a:pt x="320" y="10762"/>
                  </a:cubicBezTo>
                  <a:lnTo>
                    <a:pt x="15963" y="1728"/>
                  </a:lnTo>
                  <a:lnTo>
                    <a:pt x="15963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6" name="Google Shape;1146;p31">
              <a:extLst>
                <a:ext uri="{FF2B5EF4-FFF2-40B4-BE49-F238E27FC236}">
                  <a16:creationId xmlns:a16="http://schemas.microsoft.com/office/drawing/2014/main" id="{D4FB4561-9E50-324E-9CBE-5CF5529D23C5}"/>
                </a:ext>
              </a:extLst>
            </p:cNvPr>
            <p:cNvSpPr/>
            <p:nvPr/>
          </p:nvSpPr>
          <p:spPr>
            <a:xfrm>
              <a:off x="3486450" y="2747550"/>
              <a:ext cx="49925" cy="68500"/>
            </a:xfrm>
            <a:custGeom>
              <a:avLst/>
              <a:gdLst/>
              <a:ahLst/>
              <a:cxnLst/>
              <a:rect l="l" t="t" r="r" b="b"/>
              <a:pathLst>
                <a:path w="1997" h="2740" extrusionOk="0">
                  <a:moveTo>
                    <a:pt x="1819" y="0"/>
                  </a:moveTo>
                  <a:cubicBezTo>
                    <a:pt x="1776" y="0"/>
                    <a:pt x="1728" y="14"/>
                    <a:pt x="1677" y="43"/>
                  </a:cubicBezTo>
                  <a:lnTo>
                    <a:pt x="1" y="1012"/>
                  </a:lnTo>
                  <a:lnTo>
                    <a:pt x="1" y="2739"/>
                  </a:lnTo>
                  <a:lnTo>
                    <a:pt x="1677" y="1770"/>
                  </a:lnTo>
                  <a:cubicBezTo>
                    <a:pt x="1854" y="1672"/>
                    <a:pt x="1997" y="1423"/>
                    <a:pt x="1997" y="1219"/>
                  </a:cubicBezTo>
                  <a:lnTo>
                    <a:pt x="1997" y="227"/>
                  </a:lnTo>
                  <a:cubicBezTo>
                    <a:pt x="1997" y="84"/>
                    <a:pt x="1924" y="0"/>
                    <a:pt x="18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7" name="Google Shape;1147;p31">
              <a:extLst>
                <a:ext uri="{FF2B5EF4-FFF2-40B4-BE49-F238E27FC236}">
                  <a16:creationId xmlns:a16="http://schemas.microsoft.com/office/drawing/2014/main" id="{78D98F09-B858-A441-81F0-71BCC250527B}"/>
                </a:ext>
              </a:extLst>
            </p:cNvPr>
            <p:cNvSpPr/>
            <p:nvPr/>
          </p:nvSpPr>
          <p:spPr>
            <a:xfrm>
              <a:off x="3500900" y="2764350"/>
              <a:ext cx="25800" cy="31375"/>
            </a:xfrm>
            <a:custGeom>
              <a:avLst/>
              <a:gdLst/>
              <a:ahLst/>
              <a:cxnLst/>
              <a:rect l="l" t="t" r="r" b="b"/>
              <a:pathLst>
                <a:path w="1032" h="1255" extrusionOk="0">
                  <a:moveTo>
                    <a:pt x="528" y="139"/>
                  </a:moveTo>
                  <a:cubicBezTo>
                    <a:pt x="545" y="139"/>
                    <a:pt x="562" y="143"/>
                    <a:pt x="579" y="153"/>
                  </a:cubicBezTo>
                  <a:cubicBezTo>
                    <a:pt x="640" y="187"/>
                    <a:pt x="681" y="296"/>
                    <a:pt x="681" y="432"/>
                  </a:cubicBezTo>
                  <a:cubicBezTo>
                    <a:pt x="681" y="694"/>
                    <a:pt x="541" y="993"/>
                    <a:pt x="375" y="1088"/>
                  </a:cubicBezTo>
                  <a:cubicBezTo>
                    <a:pt x="345" y="1106"/>
                    <a:pt x="317" y="1115"/>
                    <a:pt x="292" y="1115"/>
                  </a:cubicBezTo>
                  <a:cubicBezTo>
                    <a:pt x="274" y="1115"/>
                    <a:pt x="257" y="1110"/>
                    <a:pt x="242" y="1102"/>
                  </a:cubicBezTo>
                  <a:cubicBezTo>
                    <a:pt x="178" y="1068"/>
                    <a:pt x="140" y="959"/>
                    <a:pt x="140" y="823"/>
                  </a:cubicBezTo>
                  <a:cubicBezTo>
                    <a:pt x="140" y="561"/>
                    <a:pt x="280" y="262"/>
                    <a:pt x="443" y="167"/>
                  </a:cubicBezTo>
                  <a:cubicBezTo>
                    <a:pt x="473" y="150"/>
                    <a:pt x="504" y="139"/>
                    <a:pt x="528" y="139"/>
                  </a:cubicBezTo>
                  <a:close/>
                  <a:moveTo>
                    <a:pt x="529" y="0"/>
                  </a:moveTo>
                  <a:cubicBezTo>
                    <a:pt x="479" y="0"/>
                    <a:pt x="426" y="15"/>
                    <a:pt x="375" y="45"/>
                  </a:cubicBezTo>
                  <a:cubicBezTo>
                    <a:pt x="164" y="167"/>
                    <a:pt x="0" y="506"/>
                    <a:pt x="0" y="823"/>
                  </a:cubicBezTo>
                  <a:cubicBezTo>
                    <a:pt x="0" y="1013"/>
                    <a:pt x="62" y="1159"/>
                    <a:pt x="171" y="1224"/>
                  </a:cubicBezTo>
                  <a:cubicBezTo>
                    <a:pt x="208" y="1245"/>
                    <a:pt x="249" y="1255"/>
                    <a:pt x="289" y="1255"/>
                  </a:cubicBezTo>
                  <a:cubicBezTo>
                    <a:pt x="341" y="1255"/>
                    <a:pt x="391" y="1238"/>
                    <a:pt x="443" y="1211"/>
                  </a:cubicBezTo>
                  <a:cubicBezTo>
                    <a:pt x="568" y="1136"/>
                    <a:pt x="677" y="983"/>
                    <a:pt x="745" y="806"/>
                  </a:cubicBezTo>
                  <a:lnTo>
                    <a:pt x="932" y="864"/>
                  </a:lnTo>
                  <a:cubicBezTo>
                    <a:pt x="939" y="867"/>
                    <a:pt x="946" y="867"/>
                    <a:pt x="953" y="867"/>
                  </a:cubicBezTo>
                  <a:cubicBezTo>
                    <a:pt x="983" y="867"/>
                    <a:pt x="1011" y="847"/>
                    <a:pt x="1020" y="816"/>
                  </a:cubicBezTo>
                  <a:cubicBezTo>
                    <a:pt x="1031" y="782"/>
                    <a:pt x="1011" y="741"/>
                    <a:pt x="976" y="731"/>
                  </a:cubicBezTo>
                  <a:lnTo>
                    <a:pt x="790" y="674"/>
                  </a:lnTo>
                  <a:cubicBezTo>
                    <a:pt x="807" y="592"/>
                    <a:pt x="816" y="511"/>
                    <a:pt x="816" y="432"/>
                  </a:cubicBezTo>
                  <a:cubicBezTo>
                    <a:pt x="816" y="241"/>
                    <a:pt x="755" y="95"/>
                    <a:pt x="647" y="31"/>
                  </a:cubicBezTo>
                  <a:cubicBezTo>
                    <a:pt x="611" y="11"/>
                    <a:pt x="571" y="0"/>
                    <a:pt x="529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8" name="Google Shape;1148;p31">
              <a:extLst>
                <a:ext uri="{FF2B5EF4-FFF2-40B4-BE49-F238E27FC236}">
                  <a16:creationId xmlns:a16="http://schemas.microsoft.com/office/drawing/2014/main" id="{634E3B43-9628-C247-B30A-D8E61E236E0E}"/>
                </a:ext>
              </a:extLst>
            </p:cNvPr>
            <p:cNvSpPr/>
            <p:nvPr/>
          </p:nvSpPr>
          <p:spPr>
            <a:xfrm>
              <a:off x="2563650" y="2857875"/>
              <a:ext cx="1022625" cy="780275"/>
            </a:xfrm>
            <a:custGeom>
              <a:avLst/>
              <a:gdLst/>
              <a:ahLst/>
              <a:cxnLst/>
              <a:rect l="l" t="t" r="r" b="b"/>
              <a:pathLst>
                <a:path w="40905" h="31211" extrusionOk="0">
                  <a:moveTo>
                    <a:pt x="40610" y="1"/>
                  </a:moveTo>
                  <a:cubicBezTo>
                    <a:pt x="40538" y="1"/>
                    <a:pt x="40457" y="24"/>
                    <a:pt x="40370" y="74"/>
                  </a:cubicBezTo>
                  <a:lnTo>
                    <a:pt x="531" y="23077"/>
                  </a:lnTo>
                  <a:cubicBezTo>
                    <a:pt x="239" y="23243"/>
                    <a:pt x="1" y="23658"/>
                    <a:pt x="1" y="23995"/>
                  </a:cubicBezTo>
                  <a:lnTo>
                    <a:pt x="1" y="30832"/>
                  </a:lnTo>
                  <a:cubicBezTo>
                    <a:pt x="1" y="31072"/>
                    <a:pt x="120" y="31211"/>
                    <a:pt x="293" y="31211"/>
                  </a:cubicBezTo>
                  <a:cubicBezTo>
                    <a:pt x="365" y="31211"/>
                    <a:pt x="446" y="31187"/>
                    <a:pt x="531" y="31137"/>
                  </a:cubicBezTo>
                  <a:lnTo>
                    <a:pt x="40370" y="8138"/>
                  </a:lnTo>
                  <a:cubicBezTo>
                    <a:pt x="40666" y="7968"/>
                    <a:pt x="40904" y="7556"/>
                    <a:pt x="40904" y="7217"/>
                  </a:cubicBezTo>
                  <a:lnTo>
                    <a:pt x="40904" y="380"/>
                  </a:lnTo>
                  <a:cubicBezTo>
                    <a:pt x="40904" y="139"/>
                    <a:pt x="40785" y="1"/>
                    <a:pt x="40610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9" name="Google Shape;1149;p31">
              <a:extLst>
                <a:ext uri="{FF2B5EF4-FFF2-40B4-BE49-F238E27FC236}">
                  <a16:creationId xmlns:a16="http://schemas.microsoft.com/office/drawing/2014/main" id="{F575E02D-0012-544A-BDEF-1FCAB2B52CAB}"/>
                </a:ext>
              </a:extLst>
            </p:cNvPr>
            <p:cNvSpPr/>
            <p:nvPr/>
          </p:nvSpPr>
          <p:spPr>
            <a:xfrm>
              <a:off x="2563650" y="2857925"/>
              <a:ext cx="1022625" cy="780275"/>
            </a:xfrm>
            <a:custGeom>
              <a:avLst/>
              <a:gdLst/>
              <a:ahLst/>
              <a:cxnLst/>
              <a:rect l="l" t="t" r="r" b="b"/>
              <a:pathLst>
                <a:path w="40905" h="31211" extrusionOk="0">
                  <a:moveTo>
                    <a:pt x="40608" y="0"/>
                  </a:moveTo>
                  <a:cubicBezTo>
                    <a:pt x="40537" y="0"/>
                    <a:pt x="40456" y="21"/>
                    <a:pt x="40370" y="72"/>
                  </a:cubicBezTo>
                  <a:lnTo>
                    <a:pt x="531" y="23075"/>
                  </a:lnTo>
                  <a:cubicBezTo>
                    <a:pt x="239" y="23241"/>
                    <a:pt x="1" y="23656"/>
                    <a:pt x="1" y="23993"/>
                  </a:cubicBezTo>
                  <a:lnTo>
                    <a:pt x="1" y="30830"/>
                  </a:lnTo>
                  <a:cubicBezTo>
                    <a:pt x="1" y="31071"/>
                    <a:pt x="120" y="31211"/>
                    <a:pt x="294" y="31211"/>
                  </a:cubicBezTo>
                  <a:cubicBezTo>
                    <a:pt x="365" y="31211"/>
                    <a:pt x="446" y="31187"/>
                    <a:pt x="531" y="31135"/>
                  </a:cubicBezTo>
                  <a:lnTo>
                    <a:pt x="40370" y="8136"/>
                  </a:lnTo>
                  <a:cubicBezTo>
                    <a:pt x="40666" y="7966"/>
                    <a:pt x="40904" y="7554"/>
                    <a:pt x="40904" y="7215"/>
                  </a:cubicBezTo>
                  <a:lnTo>
                    <a:pt x="40904" y="378"/>
                  </a:lnTo>
                  <a:cubicBezTo>
                    <a:pt x="40904" y="137"/>
                    <a:pt x="40782" y="0"/>
                    <a:pt x="406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0" name="Google Shape;1150;p31">
              <a:extLst>
                <a:ext uri="{FF2B5EF4-FFF2-40B4-BE49-F238E27FC236}">
                  <a16:creationId xmlns:a16="http://schemas.microsoft.com/office/drawing/2014/main" id="{29891433-3EFD-7746-89BA-B6760D0E9077}"/>
                </a:ext>
              </a:extLst>
            </p:cNvPr>
            <p:cNvSpPr/>
            <p:nvPr/>
          </p:nvSpPr>
          <p:spPr>
            <a:xfrm>
              <a:off x="2164625" y="2477650"/>
              <a:ext cx="1471450" cy="936000"/>
            </a:xfrm>
            <a:custGeom>
              <a:avLst/>
              <a:gdLst/>
              <a:ahLst/>
              <a:cxnLst/>
              <a:rect l="l" t="t" r="r" b="b"/>
              <a:pathLst>
                <a:path w="58858" h="37440" extrusionOk="0">
                  <a:moveTo>
                    <a:pt x="58857" y="0"/>
                  </a:moveTo>
                  <a:lnTo>
                    <a:pt x="16958" y="24190"/>
                  </a:lnTo>
                  <a:cubicBezTo>
                    <a:pt x="16878" y="24237"/>
                    <a:pt x="16813" y="24258"/>
                    <a:pt x="16758" y="24258"/>
                  </a:cubicBezTo>
                  <a:cubicBezTo>
                    <a:pt x="16613" y="24258"/>
                    <a:pt x="16535" y="24112"/>
                    <a:pt x="16415" y="23904"/>
                  </a:cubicBezTo>
                  <a:lnTo>
                    <a:pt x="15962" y="23079"/>
                  </a:lnTo>
                  <a:cubicBezTo>
                    <a:pt x="15832" y="22864"/>
                    <a:pt x="15699" y="22779"/>
                    <a:pt x="15553" y="22779"/>
                  </a:cubicBezTo>
                  <a:cubicBezTo>
                    <a:pt x="15448" y="22779"/>
                    <a:pt x="15335" y="22824"/>
                    <a:pt x="15211" y="22895"/>
                  </a:cubicBezTo>
                  <a:lnTo>
                    <a:pt x="2526" y="30222"/>
                  </a:lnTo>
                  <a:cubicBezTo>
                    <a:pt x="2230" y="30388"/>
                    <a:pt x="2111" y="30694"/>
                    <a:pt x="1993" y="31140"/>
                  </a:cubicBezTo>
                  <a:lnTo>
                    <a:pt x="1621" y="32428"/>
                  </a:lnTo>
                  <a:cubicBezTo>
                    <a:pt x="1483" y="32921"/>
                    <a:pt x="1384" y="33179"/>
                    <a:pt x="1091" y="33349"/>
                  </a:cubicBezTo>
                  <a:lnTo>
                    <a:pt x="0" y="33982"/>
                  </a:lnTo>
                  <a:lnTo>
                    <a:pt x="0" y="37440"/>
                  </a:lnTo>
                  <a:lnTo>
                    <a:pt x="58857" y="3462"/>
                  </a:lnTo>
                  <a:lnTo>
                    <a:pt x="5885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1" name="Google Shape;1151;p31">
              <a:extLst>
                <a:ext uri="{FF2B5EF4-FFF2-40B4-BE49-F238E27FC236}">
                  <a16:creationId xmlns:a16="http://schemas.microsoft.com/office/drawing/2014/main" id="{11BF2B5C-D3D7-A94C-82D0-E1FB73BD2D39}"/>
                </a:ext>
              </a:extLst>
            </p:cNvPr>
            <p:cNvSpPr/>
            <p:nvPr/>
          </p:nvSpPr>
          <p:spPr>
            <a:xfrm>
              <a:off x="3557000" y="2448925"/>
              <a:ext cx="33425" cy="43200"/>
            </a:xfrm>
            <a:custGeom>
              <a:avLst/>
              <a:gdLst/>
              <a:ahLst/>
              <a:cxnLst/>
              <a:rect l="l" t="t" r="r" b="b"/>
              <a:pathLst>
                <a:path w="1337" h="1728" extrusionOk="0">
                  <a:moveTo>
                    <a:pt x="967" y="1"/>
                  </a:moveTo>
                  <a:cubicBezTo>
                    <a:pt x="877" y="1"/>
                    <a:pt x="775" y="30"/>
                    <a:pt x="667" y="93"/>
                  </a:cubicBezTo>
                  <a:cubicBezTo>
                    <a:pt x="300" y="306"/>
                    <a:pt x="0" y="823"/>
                    <a:pt x="0" y="1251"/>
                  </a:cubicBezTo>
                  <a:cubicBezTo>
                    <a:pt x="0" y="1553"/>
                    <a:pt x="151" y="1728"/>
                    <a:pt x="369" y="1728"/>
                  </a:cubicBezTo>
                  <a:cubicBezTo>
                    <a:pt x="459" y="1728"/>
                    <a:pt x="560" y="1698"/>
                    <a:pt x="667" y="1636"/>
                  </a:cubicBezTo>
                  <a:cubicBezTo>
                    <a:pt x="1037" y="1425"/>
                    <a:pt x="1337" y="905"/>
                    <a:pt x="1337" y="476"/>
                  </a:cubicBezTo>
                  <a:cubicBezTo>
                    <a:pt x="1337" y="175"/>
                    <a:pt x="1186" y="1"/>
                    <a:pt x="9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2" name="Google Shape;1152;p31">
              <a:extLst>
                <a:ext uri="{FF2B5EF4-FFF2-40B4-BE49-F238E27FC236}">
                  <a16:creationId xmlns:a16="http://schemas.microsoft.com/office/drawing/2014/main" id="{272C43FA-A14F-4F4B-A79A-ED9E43043920}"/>
                </a:ext>
              </a:extLst>
            </p:cNvPr>
            <p:cNvSpPr/>
            <p:nvPr/>
          </p:nvSpPr>
          <p:spPr>
            <a:xfrm>
              <a:off x="3496750" y="2483650"/>
              <a:ext cx="33500" cy="43225"/>
            </a:xfrm>
            <a:custGeom>
              <a:avLst/>
              <a:gdLst/>
              <a:ahLst/>
              <a:cxnLst/>
              <a:rect l="l" t="t" r="r" b="b"/>
              <a:pathLst>
                <a:path w="1340" h="1729" extrusionOk="0">
                  <a:moveTo>
                    <a:pt x="968" y="0"/>
                  </a:moveTo>
                  <a:cubicBezTo>
                    <a:pt x="878" y="0"/>
                    <a:pt x="777" y="29"/>
                    <a:pt x="670" y="91"/>
                  </a:cubicBezTo>
                  <a:cubicBezTo>
                    <a:pt x="299" y="305"/>
                    <a:pt x="0" y="825"/>
                    <a:pt x="0" y="1249"/>
                  </a:cubicBezTo>
                  <a:cubicBezTo>
                    <a:pt x="0" y="1553"/>
                    <a:pt x="151" y="1729"/>
                    <a:pt x="370" y="1729"/>
                  </a:cubicBezTo>
                  <a:cubicBezTo>
                    <a:pt x="460" y="1729"/>
                    <a:pt x="562" y="1699"/>
                    <a:pt x="670" y="1637"/>
                  </a:cubicBezTo>
                  <a:cubicBezTo>
                    <a:pt x="1037" y="1423"/>
                    <a:pt x="1340" y="903"/>
                    <a:pt x="1340" y="478"/>
                  </a:cubicBezTo>
                  <a:cubicBezTo>
                    <a:pt x="1340" y="174"/>
                    <a:pt x="1187" y="0"/>
                    <a:pt x="9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3" name="Google Shape;1153;p31">
              <a:extLst>
                <a:ext uri="{FF2B5EF4-FFF2-40B4-BE49-F238E27FC236}">
                  <a16:creationId xmlns:a16="http://schemas.microsoft.com/office/drawing/2014/main" id="{BCB9D725-3670-DE43-A83B-356D562B6726}"/>
                </a:ext>
              </a:extLst>
            </p:cNvPr>
            <p:cNvSpPr/>
            <p:nvPr/>
          </p:nvSpPr>
          <p:spPr>
            <a:xfrm>
              <a:off x="3436475" y="2518375"/>
              <a:ext cx="33525" cy="43200"/>
            </a:xfrm>
            <a:custGeom>
              <a:avLst/>
              <a:gdLst/>
              <a:ahLst/>
              <a:cxnLst/>
              <a:rect l="l" t="t" r="r" b="b"/>
              <a:pathLst>
                <a:path w="1341" h="1728" extrusionOk="0">
                  <a:moveTo>
                    <a:pt x="971" y="0"/>
                  </a:moveTo>
                  <a:cubicBezTo>
                    <a:pt x="880" y="0"/>
                    <a:pt x="778" y="30"/>
                    <a:pt x="671" y="92"/>
                  </a:cubicBezTo>
                  <a:cubicBezTo>
                    <a:pt x="300" y="306"/>
                    <a:pt x="1" y="823"/>
                    <a:pt x="1" y="1252"/>
                  </a:cubicBezTo>
                  <a:cubicBezTo>
                    <a:pt x="1" y="1552"/>
                    <a:pt x="151" y="1727"/>
                    <a:pt x="371" y="1727"/>
                  </a:cubicBezTo>
                  <a:cubicBezTo>
                    <a:pt x="461" y="1727"/>
                    <a:pt x="563" y="1698"/>
                    <a:pt x="671" y="1635"/>
                  </a:cubicBezTo>
                  <a:cubicBezTo>
                    <a:pt x="1041" y="1425"/>
                    <a:pt x="1341" y="905"/>
                    <a:pt x="1341" y="476"/>
                  </a:cubicBezTo>
                  <a:cubicBezTo>
                    <a:pt x="1341" y="175"/>
                    <a:pt x="1190" y="0"/>
                    <a:pt x="9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4" name="Google Shape;1154;p31">
              <a:extLst>
                <a:ext uri="{FF2B5EF4-FFF2-40B4-BE49-F238E27FC236}">
                  <a16:creationId xmlns:a16="http://schemas.microsoft.com/office/drawing/2014/main" id="{80AA82B6-2F4F-4E4F-8D8D-AE8ADB179270}"/>
                </a:ext>
              </a:extLst>
            </p:cNvPr>
            <p:cNvSpPr/>
            <p:nvPr/>
          </p:nvSpPr>
          <p:spPr>
            <a:xfrm>
              <a:off x="2198525" y="3326075"/>
              <a:ext cx="28750" cy="36075"/>
            </a:xfrm>
            <a:custGeom>
              <a:avLst/>
              <a:gdLst/>
              <a:ahLst/>
              <a:cxnLst/>
              <a:rect l="l" t="t" r="r" b="b"/>
              <a:pathLst>
                <a:path w="1150" h="1443" extrusionOk="0">
                  <a:moveTo>
                    <a:pt x="544" y="0"/>
                  </a:moveTo>
                  <a:cubicBezTo>
                    <a:pt x="521" y="0"/>
                    <a:pt x="497" y="24"/>
                    <a:pt x="477" y="62"/>
                  </a:cubicBezTo>
                  <a:lnTo>
                    <a:pt x="25" y="932"/>
                  </a:lnTo>
                  <a:lnTo>
                    <a:pt x="25" y="936"/>
                  </a:lnTo>
                  <a:cubicBezTo>
                    <a:pt x="17" y="945"/>
                    <a:pt x="14" y="956"/>
                    <a:pt x="11" y="966"/>
                  </a:cubicBezTo>
                  <a:cubicBezTo>
                    <a:pt x="11" y="970"/>
                    <a:pt x="8" y="973"/>
                    <a:pt x="8" y="976"/>
                  </a:cubicBezTo>
                  <a:cubicBezTo>
                    <a:pt x="4" y="993"/>
                    <a:pt x="0" y="1007"/>
                    <a:pt x="0" y="1024"/>
                  </a:cubicBezTo>
                  <a:cubicBezTo>
                    <a:pt x="0" y="1038"/>
                    <a:pt x="4" y="1051"/>
                    <a:pt x="8" y="1061"/>
                  </a:cubicBezTo>
                  <a:cubicBezTo>
                    <a:pt x="8" y="1064"/>
                    <a:pt x="11" y="1064"/>
                    <a:pt x="11" y="1068"/>
                  </a:cubicBezTo>
                  <a:cubicBezTo>
                    <a:pt x="14" y="1075"/>
                    <a:pt x="17" y="1082"/>
                    <a:pt x="25" y="1085"/>
                  </a:cubicBezTo>
                  <a:lnTo>
                    <a:pt x="25" y="1088"/>
                  </a:lnTo>
                  <a:lnTo>
                    <a:pt x="477" y="1435"/>
                  </a:lnTo>
                  <a:cubicBezTo>
                    <a:pt x="483" y="1439"/>
                    <a:pt x="490" y="1442"/>
                    <a:pt x="497" y="1442"/>
                  </a:cubicBezTo>
                  <a:cubicBezTo>
                    <a:pt x="504" y="1442"/>
                    <a:pt x="514" y="1439"/>
                    <a:pt x="521" y="1435"/>
                  </a:cubicBezTo>
                  <a:cubicBezTo>
                    <a:pt x="541" y="1425"/>
                    <a:pt x="558" y="1401"/>
                    <a:pt x="571" y="1370"/>
                  </a:cubicBezTo>
                  <a:cubicBezTo>
                    <a:pt x="596" y="1313"/>
                    <a:pt x="592" y="1251"/>
                    <a:pt x="565" y="1228"/>
                  </a:cubicBezTo>
                  <a:lnTo>
                    <a:pt x="249" y="983"/>
                  </a:lnTo>
                  <a:lnTo>
                    <a:pt x="1081" y="501"/>
                  </a:lnTo>
                  <a:cubicBezTo>
                    <a:pt x="1119" y="480"/>
                    <a:pt x="1150" y="415"/>
                    <a:pt x="1150" y="361"/>
                  </a:cubicBezTo>
                  <a:cubicBezTo>
                    <a:pt x="1150" y="317"/>
                    <a:pt x="1130" y="289"/>
                    <a:pt x="1106" y="289"/>
                  </a:cubicBezTo>
                  <a:cubicBezTo>
                    <a:pt x="1099" y="289"/>
                    <a:pt x="1089" y="289"/>
                    <a:pt x="1081" y="297"/>
                  </a:cubicBezTo>
                  <a:lnTo>
                    <a:pt x="249" y="776"/>
                  </a:lnTo>
                  <a:lnTo>
                    <a:pt x="565" y="164"/>
                  </a:lnTo>
                  <a:cubicBezTo>
                    <a:pt x="592" y="113"/>
                    <a:pt x="596" y="45"/>
                    <a:pt x="571" y="14"/>
                  </a:cubicBezTo>
                  <a:cubicBezTo>
                    <a:pt x="565" y="7"/>
                    <a:pt x="555" y="0"/>
                    <a:pt x="544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5" name="Google Shape;1155;p31">
              <a:extLst>
                <a:ext uri="{FF2B5EF4-FFF2-40B4-BE49-F238E27FC236}">
                  <a16:creationId xmlns:a16="http://schemas.microsoft.com/office/drawing/2014/main" id="{462AA3D6-1B93-834B-B80C-DF04F18B26A4}"/>
                </a:ext>
              </a:extLst>
            </p:cNvPr>
            <p:cNvSpPr/>
            <p:nvPr/>
          </p:nvSpPr>
          <p:spPr>
            <a:xfrm>
              <a:off x="2241275" y="3299900"/>
              <a:ext cx="28775" cy="35975"/>
            </a:xfrm>
            <a:custGeom>
              <a:avLst/>
              <a:gdLst/>
              <a:ahLst/>
              <a:cxnLst/>
              <a:rect l="l" t="t" r="r" b="b"/>
              <a:pathLst>
                <a:path w="1151" h="1439" extrusionOk="0">
                  <a:moveTo>
                    <a:pt x="653" y="1"/>
                  </a:moveTo>
                  <a:cubicBezTo>
                    <a:pt x="630" y="1"/>
                    <a:pt x="599" y="28"/>
                    <a:pt x="579" y="72"/>
                  </a:cubicBezTo>
                  <a:cubicBezTo>
                    <a:pt x="555" y="126"/>
                    <a:pt x="559" y="191"/>
                    <a:pt x="586" y="214"/>
                  </a:cubicBezTo>
                  <a:lnTo>
                    <a:pt x="905" y="456"/>
                  </a:lnTo>
                  <a:lnTo>
                    <a:pt x="69" y="939"/>
                  </a:lnTo>
                  <a:cubicBezTo>
                    <a:pt x="31" y="963"/>
                    <a:pt x="0" y="1024"/>
                    <a:pt x="0" y="1082"/>
                  </a:cubicBezTo>
                  <a:cubicBezTo>
                    <a:pt x="0" y="1126"/>
                    <a:pt x="21" y="1153"/>
                    <a:pt x="45" y="1153"/>
                  </a:cubicBezTo>
                  <a:cubicBezTo>
                    <a:pt x="52" y="1153"/>
                    <a:pt x="62" y="1149"/>
                    <a:pt x="69" y="1146"/>
                  </a:cubicBezTo>
                  <a:lnTo>
                    <a:pt x="905" y="663"/>
                  </a:lnTo>
                  <a:lnTo>
                    <a:pt x="586" y="1275"/>
                  </a:lnTo>
                  <a:cubicBezTo>
                    <a:pt x="559" y="1330"/>
                    <a:pt x="555" y="1398"/>
                    <a:pt x="579" y="1425"/>
                  </a:cubicBezTo>
                  <a:cubicBezTo>
                    <a:pt x="586" y="1435"/>
                    <a:pt x="595" y="1438"/>
                    <a:pt x="606" y="1438"/>
                  </a:cubicBezTo>
                  <a:cubicBezTo>
                    <a:pt x="612" y="1438"/>
                    <a:pt x="623" y="1438"/>
                    <a:pt x="630" y="1432"/>
                  </a:cubicBezTo>
                  <a:cubicBezTo>
                    <a:pt x="647" y="1421"/>
                    <a:pt x="661" y="1405"/>
                    <a:pt x="674" y="1380"/>
                  </a:cubicBezTo>
                  <a:lnTo>
                    <a:pt x="1126" y="511"/>
                  </a:lnTo>
                  <a:lnTo>
                    <a:pt x="1130" y="507"/>
                  </a:lnTo>
                  <a:cubicBezTo>
                    <a:pt x="1133" y="497"/>
                    <a:pt x="1136" y="487"/>
                    <a:pt x="1140" y="473"/>
                  </a:cubicBezTo>
                  <a:cubicBezTo>
                    <a:pt x="1143" y="470"/>
                    <a:pt x="1143" y="467"/>
                    <a:pt x="1143" y="462"/>
                  </a:cubicBezTo>
                  <a:cubicBezTo>
                    <a:pt x="1146" y="449"/>
                    <a:pt x="1150" y="432"/>
                    <a:pt x="1150" y="418"/>
                  </a:cubicBezTo>
                  <a:cubicBezTo>
                    <a:pt x="1150" y="405"/>
                    <a:pt x="1146" y="391"/>
                    <a:pt x="1143" y="381"/>
                  </a:cubicBezTo>
                  <a:cubicBezTo>
                    <a:pt x="1143" y="378"/>
                    <a:pt x="1143" y="378"/>
                    <a:pt x="1140" y="374"/>
                  </a:cubicBezTo>
                  <a:cubicBezTo>
                    <a:pt x="1136" y="368"/>
                    <a:pt x="1133" y="360"/>
                    <a:pt x="1130" y="357"/>
                  </a:cubicBezTo>
                  <a:lnTo>
                    <a:pt x="1126" y="354"/>
                  </a:lnTo>
                  <a:lnTo>
                    <a:pt x="674" y="7"/>
                  </a:lnTo>
                  <a:cubicBezTo>
                    <a:pt x="667" y="1"/>
                    <a:pt x="661" y="1"/>
                    <a:pt x="653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6" name="Google Shape;1156;p31">
              <a:extLst>
                <a:ext uri="{FF2B5EF4-FFF2-40B4-BE49-F238E27FC236}">
                  <a16:creationId xmlns:a16="http://schemas.microsoft.com/office/drawing/2014/main" id="{BCBDB480-4AD9-A947-994A-4BB4B16A3783}"/>
                </a:ext>
              </a:extLst>
            </p:cNvPr>
            <p:cNvSpPr/>
            <p:nvPr/>
          </p:nvSpPr>
          <p:spPr>
            <a:xfrm>
              <a:off x="2286850" y="3262400"/>
              <a:ext cx="25925" cy="51625"/>
            </a:xfrm>
            <a:custGeom>
              <a:avLst/>
              <a:gdLst/>
              <a:ahLst/>
              <a:cxnLst/>
              <a:rect l="l" t="t" r="r" b="b"/>
              <a:pathLst>
                <a:path w="1037" h="2065" extrusionOk="0">
                  <a:moveTo>
                    <a:pt x="959" y="1"/>
                  </a:moveTo>
                  <a:cubicBezTo>
                    <a:pt x="945" y="1"/>
                    <a:pt x="925" y="18"/>
                    <a:pt x="914" y="45"/>
                  </a:cubicBezTo>
                  <a:lnTo>
                    <a:pt x="799" y="327"/>
                  </a:lnTo>
                  <a:cubicBezTo>
                    <a:pt x="789" y="324"/>
                    <a:pt x="779" y="324"/>
                    <a:pt x="768" y="324"/>
                  </a:cubicBezTo>
                  <a:cubicBezTo>
                    <a:pt x="581" y="324"/>
                    <a:pt x="360" y="511"/>
                    <a:pt x="208" y="834"/>
                  </a:cubicBezTo>
                  <a:cubicBezTo>
                    <a:pt x="0" y="1269"/>
                    <a:pt x="0" y="1789"/>
                    <a:pt x="208" y="1987"/>
                  </a:cubicBezTo>
                  <a:cubicBezTo>
                    <a:pt x="261" y="2041"/>
                    <a:pt x="327" y="2064"/>
                    <a:pt x="398" y="2064"/>
                  </a:cubicBezTo>
                  <a:cubicBezTo>
                    <a:pt x="456" y="2064"/>
                    <a:pt x="520" y="2048"/>
                    <a:pt x="585" y="2011"/>
                  </a:cubicBezTo>
                  <a:cubicBezTo>
                    <a:pt x="718" y="1932"/>
                    <a:pt x="853" y="1772"/>
                    <a:pt x="959" y="1554"/>
                  </a:cubicBezTo>
                  <a:cubicBezTo>
                    <a:pt x="986" y="1501"/>
                    <a:pt x="986" y="1432"/>
                    <a:pt x="959" y="1408"/>
                  </a:cubicBezTo>
                  <a:cubicBezTo>
                    <a:pt x="952" y="1402"/>
                    <a:pt x="942" y="1399"/>
                    <a:pt x="935" y="1399"/>
                  </a:cubicBezTo>
                  <a:cubicBezTo>
                    <a:pt x="911" y="1399"/>
                    <a:pt x="884" y="1422"/>
                    <a:pt x="864" y="1463"/>
                  </a:cubicBezTo>
                  <a:cubicBezTo>
                    <a:pt x="751" y="1701"/>
                    <a:pt x="585" y="1844"/>
                    <a:pt x="442" y="1844"/>
                  </a:cubicBezTo>
                  <a:cubicBezTo>
                    <a:pt x="391" y="1844"/>
                    <a:pt x="343" y="1827"/>
                    <a:pt x="302" y="1786"/>
                  </a:cubicBezTo>
                  <a:cubicBezTo>
                    <a:pt x="150" y="1636"/>
                    <a:pt x="150" y="1253"/>
                    <a:pt x="302" y="926"/>
                  </a:cubicBezTo>
                  <a:cubicBezTo>
                    <a:pt x="412" y="691"/>
                    <a:pt x="571" y="555"/>
                    <a:pt x="710" y="545"/>
                  </a:cubicBezTo>
                  <a:lnTo>
                    <a:pt x="710" y="545"/>
                  </a:lnTo>
                  <a:lnTo>
                    <a:pt x="622" y="756"/>
                  </a:lnTo>
                  <a:cubicBezTo>
                    <a:pt x="605" y="804"/>
                    <a:pt x="616" y="845"/>
                    <a:pt x="639" y="845"/>
                  </a:cubicBezTo>
                  <a:cubicBezTo>
                    <a:pt x="646" y="845"/>
                    <a:pt x="649" y="845"/>
                    <a:pt x="656" y="840"/>
                  </a:cubicBezTo>
                  <a:lnTo>
                    <a:pt x="996" y="616"/>
                  </a:lnTo>
                  <a:cubicBezTo>
                    <a:pt x="1020" y="603"/>
                    <a:pt x="1037" y="559"/>
                    <a:pt x="1033" y="525"/>
                  </a:cubicBezTo>
                  <a:lnTo>
                    <a:pt x="986" y="35"/>
                  </a:lnTo>
                  <a:cubicBezTo>
                    <a:pt x="983" y="11"/>
                    <a:pt x="972" y="1"/>
                    <a:pt x="959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7" name="Google Shape;1157;p31">
              <a:extLst>
                <a:ext uri="{FF2B5EF4-FFF2-40B4-BE49-F238E27FC236}">
                  <a16:creationId xmlns:a16="http://schemas.microsoft.com/office/drawing/2014/main" id="{557167C7-3920-8941-A8A8-7EC128DA7976}"/>
                </a:ext>
              </a:extLst>
            </p:cNvPr>
            <p:cNvSpPr/>
            <p:nvPr/>
          </p:nvSpPr>
          <p:spPr>
            <a:xfrm>
              <a:off x="2520750" y="3068025"/>
              <a:ext cx="23550" cy="46700"/>
            </a:xfrm>
            <a:custGeom>
              <a:avLst/>
              <a:gdLst/>
              <a:ahLst/>
              <a:cxnLst/>
              <a:rect l="l" t="t" r="r" b="b"/>
              <a:pathLst>
                <a:path w="942" h="1868" extrusionOk="0">
                  <a:moveTo>
                    <a:pt x="871" y="1"/>
                  </a:moveTo>
                  <a:cubicBezTo>
                    <a:pt x="840" y="1"/>
                    <a:pt x="803" y="35"/>
                    <a:pt x="775" y="89"/>
                  </a:cubicBezTo>
                  <a:lnTo>
                    <a:pt x="469" y="735"/>
                  </a:lnTo>
                  <a:lnTo>
                    <a:pt x="166" y="440"/>
                  </a:lnTo>
                  <a:cubicBezTo>
                    <a:pt x="157" y="432"/>
                    <a:pt x="146" y="426"/>
                    <a:pt x="133" y="426"/>
                  </a:cubicBezTo>
                  <a:cubicBezTo>
                    <a:pt x="102" y="426"/>
                    <a:pt x="61" y="460"/>
                    <a:pt x="34" y="517"/>
                  </a:cubicBezTo>
                  <a:cubicBezTo>
                    <a:pt x="0" y="592"/>
                    <a:pt x="0" y="680"/>
                    <a:pt x="34" y="718"/>
                  </a:cubicBezTo>
                  <a:lnTo>
                    <a:pt x="340" y="1011"/>
                  </a:lnTo>
                  <a:lnTo>
                    <a:pt x="34" y="1653"/>
                  </a:lnTo>
                  <a:cubicBezTo>
                    <a:pt x="0" y="1731"/>
                    <a:pt x="0" y="1819"/>
                    <a:pt x="34" y="1854"/>
                  </a:cubicBezTo>
                  <a:cubicBezTo>
                    <a:pt x="44" y="1863"/>
                    <a:pt x="58" y="1868"/>
                    <a:pt x="69" y="1868"/>
                  </a:cubicBezTo>
                  <a:cubicBezTo>
                    <a:pt x="78" y="1868"/>
                    <a:pt x="89" y="1863"/>
                    <a:pt x="102" y="1857"/>
                  </a:cubicBezTo>
                  <a:cubicBezTo>
                    <a:pt x="126" y="1843"/>
                    <a:pt x="150" y="1816"/>
                    <a:pt x="166" y="1779"/>
                  </a:cubicBezTo>
                  <a:lnTo>
                    <a:pt x="469" y="1136"/>
                  </a:lnTo>
                  <a:lnTo>
                    <a:pt x="775" y="1429"/>
                  </a:lnTo>
                  <a:cubicBezTo>
                    <a:pt x="786" y="1435"/>
                    <a:pt x="796" y="1442"/>
                    <a:pt x="806" y="1442"/>
                  </a:cubicBezTo>
                  <a:cubicBezTo>
                    <a:pt x="816" y="1442"/>
                    <a:pt x="830" y="1439"/>
                    <a:pt x="840" y="1432"/>
                  </a:cubicBezTo>
                  <a:cubicBezTo>
                    <a:pt x="864" y="1419"/>
                    <a:pt x="888" y="1391"/>
                    <a:pt x="905" y="1353"/>
                  </a:cubicBezTo>
                  <a:cubicBezTo>
                    <a:pt x="942" y="1276"/>
                    <a:pt x="942" y="1187"/>
                    <a:pt x="905" y="1154"/>
                  </a:cubicBezTo>
                  <a:lnTo>
                    <a:pt x="602" y="857"/>
                  </a:lnTo>
                  <a:lnTo>
                    <a:pt x="905" y="215"/>
                  </a:lnTo>
                  <a:cubicBezTo>
                    <a:pt x="942" y="140"/>
                    <a:pt x="942" y="48"/>
                    <a:pt x="905" y="15"/>
                  </a:cubicBezTo>
                  <a:cubicBezTo>
                    <a:pt x="894" y="4"/>
                    <a:pt x="885" y="1"/>
                    <a:pt x="871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8" name="Google Shape;1158;p31">
              <a:extLst>
                <a:ext uri="{FF2B5EF4-FFF2-40B4-BE49-F238E27FC236}">
                  <a16:creationId xmlns:a16="http://schemas.microsoft.com/office/drawing/2014/main" id="{5EFEA65E-5023-0B48-88A1-256C46F641E6}"/>
                </a:ext>
              </a:extLst>
            </p:cNvPr>
            <p:cNvSpPr/>
            <p:nvPr/>
          </p:nvSpPr>
          <p:spPr>
            <a:xfrm>
              <a:off x="2339100" y="2541450"/>
              <a:ext cx="1222175" cy="751125"/>
            </a:xfrm>
            <a:custGeom>
              <a:avLst/>
              <a:gdLst/>
              <a:ahLst/>
              <a:cxnLst/>
              <a:rect l="l" t="t" r="r" b="b"/>
              <a:pathLst>
                <a:path w="48887" h="30045" extrusionOk="0">
                  <a:moveTo>
                    <a:pt x="48591" y="1"/>
                  </a:moveTo>
                  <a:cubicBezTo>
                    <a:pt x="48519" y="1"/>
                    <a:pt x="48438" y="24"/>
                    <a:pt x="48352" y="73"/>
                  </a:cubicBezTo>
                  <a:lnTo>
                    <a:pt x="534" y="27670"/>
                  </a:lnTo>
                  <a:cubicBezTo>
                    <a:pt x="239" y="27839"/>
                    <a:pt x="1" y="28251"/>
                    <a:pt x="1" y="28591"/>
                  </a:cubicBezTo>
                  <a:lnTo>
                    <a:pt x="1" y="29665"/>
                  </a:lnTo>
                  <a:cubicBezTo>
                    <a:pt x="1" y="29906"/>
                    <a:pt x="120" y="30044"/>
                    <a:pt x="295" y="30044"/>
                  </a:cubicBezTo>
                  <a:cubicBezTo>
                    <a:pt x="367" y="30044"/>
                    <a:pt x="448" y="30021"/>
                    <a:pt x="534" y="29971"/>
                  </a:cubicBezTo>
                  <a:lnTo>
                    <a:pt x="48352" y="2378"/>
                  </a:lnTo>
                  <a:cubicBezTo>
                    <a:pt x="48649" y="2209"/>
                    <a:pt x="48887" y="1797"/>
                    <a:pt x="48887" y="1457"/>
                  </a:cubicBezTo>
                  <a:lnTo>
                    <a:pt x="48887" y="382"/>
                  </a:lnTo>
                  <a:cubicBezTo>
                    <a:pt x="48887" y="141"/>
                    <a:pt x="48767" y="1"/>
                    <a:pt x="4859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9" name="Google Shape;1159;p31">
              <a:extLst>
                <a:ext uri="{FF2B5EF4-FFF2-40B4-BE49-F238E27FC236}">
                  <a16:creationId xmlns:a16="http://schemas.microsoft.com/office/drawing/2014/main" id="{98B1D1FF-94F5-104A-9862-13BA88AAFBB4}"/>
                </a:ext>
              </a:extLst>
            </p:cNvPr>
            <p:cNvSpPr/>
            <p:nvPr/>
          </p:nvSpPr>
          <p:spPr>
            <a:xfrm>
              <a:off x="3523600" y="2556875"/>
              <a:ext cx="30625" cy="43975"/>
            </a:xfrm>
            <a:custGeom>
              <a:avLst/>
              <a:gdLst/>
              <a:ahLst/>
              <a:cxnLst/>
              <a:rect l="l" t="t" r="r" b="b"/>
              <a:pathLst>
                <a:path w="1225" h="1759" extrusionOk="0">
                  <a:moveTo>
                    <a:pt x="633" y="10"/>
                  </a:moveTo>
                  <a:cubicBezTo>
                    <a:pt x="643" y="10"/>
                    <a:pt x="653" y="18"/>
                    <a:pt x="660" y="27"/>
                  </a:cubicBezTo>
                  <a:lnTo>
                    <a:pt x="799" y="324"/>
                  </a:lnTo>
                  <a:cubicBezTo>
                    <a:pt x="806" y="340"/>
                    <a:pt x="817" y="348"/>
                    <a:pt x="831" y="348"/>
                  </a:cubicBezTo>
                  <a:cubicBezTo>
                    <a:pt x="837" y="348"/>
                    <a:pt x="843" y="347"/>
                    <a:pt x="850" y="344"/>
                  </a:cubicBezTo>
                  <a:lnTo>
                    <a:pt x="1163" y="225"/>
                  </a:lnTo>
                  <a:cubicBezTo>
                    <a:pt x="1168" y="224"/>
                    <a:pt x="1173" y="223"/>
                    <a:pt x="1177" y="223"/>
                  </a:cubicBezTo>
                  <a:cubicBezTo>
                    <a:pt x="1184" y="223"/>
                    <a:pt x="1191" y="225"/>
                    <a:pt x="1197" y="231"/>
                  </a:cubicBezTo>
                  <a:cubicBezTo>
                    <a:pt x="1211" y="249"/>
                    <a:pt x="1214" y="293"/>
                    <a:pt x="1190" y="337"/>
                  </a:cubicBezTo>
                  <a:lnTo>
                    <a:pt x="963" y="762"/>
                  </a:lnTo>
                  <a:cubicBezTo>
                    <a:pt x="949" y="789"/>
                    <a:pt x="942" y="820"/>
                    <a:pt x="946" y="843"/>
                  </a:cubicBezTo>
                  <a:lnTo>
                    <a:pt x="1000" y="1228"/>
                  </a:lnTo>
                  <a:cubicBezTo>
                    <a:pt x="1003" y="1268"/>
                    <a:pt x="983" y="1316"/>
                    <a:pt x="959" y="1339"/>
                  </a:cubicBezTo>
                  <a:cubicBezTo>
                    <a:pt x="946" y="1353"/>
                    <a:pt x="932" y="1360"/>
                    <a:pt x="919" y="1360"/>
                  </a:cubicBezTo>
                  <a:lnTo>
                    <a:pt x="640" y="1323"/>
                  </a:lnTo>
                  <a:cubicBezTo>
                    <a:pt x="619" y="1323"/>
                    <a:pt x="595" y="1336"/>
                    <a:pt x="578" y="1360"/>
                  </a:cubicBezTo>
                  <a:lnTo>
                    <a:pt x="296" y="1717"/>
                  </a:lnTo>
                  <a:cubicBezTo>
                    <a:pt x="282" y="1736"/>
                    <a:pt x="265" y="1746"/>
                    <a:pt x="250" y="1746"/>
                  </a:cubicBezTo>
                  <a:cubicBezTo>
                    <a:pt x="246" y="1746"/>
                    <a:pt x="242" y="1746"/>
                    <a:pt x="238" y="1744"/>
                  </a:cubicBezTo>
                  <a:cubicBezTo>
                    <a:pt x="225" y="1738"/>
                    <a:pt x="214" y="1714"/>
                    <a:pt x="218" y="1686"/>
                  </a:cubicBezTo>
                  <a:lnTo>
                    <a:pt x="272" y="1242"/>
                  </a:lnTo>
                  <a:cubicBezTo>
                    <a:pt x="276" y="1211"/>
                    <a:pt x="269" y="1184"/>
                    <a:pt x="252" y="1173"/>
                  </a:cubicBezTo>
                  <a:lnTo>
                    <a:pt x="28" y="1010"/>
                  </a:lnTo>
                  <a:cubicBezTo>
                    <a:pt x="18" y="1003"/>
                    <a:pt x="10" y="989"/>
                    <a:pt x="10" y="969"/>
                  </a:cubicBezTo>
                  <a:cubicBezTo>
                    <a:pt x="10" y="931"/>
                    <a:pt x="31" y="884"/>
                    <a:pt x="62" y="860"/>
                  </a:cubicBezTo>
                  <a:lnTo>
                    <a:pt x="374" y="622"/>
                  </a:lnTo>
                  <a:cubicBezTo>
                    <a:pt x="395" y="605"/>
                    <a:pt x="412" y="578"/>
                    <a:pt x="418" y="548"/>
                  </a:cubicBezTo>
                  <a:lnTo>
                    <a:pt x="561" y="89"/>
                  </a:lnTo>
                  <a:cubicBezTo>
                    <a:pt x="575" y="41"/>
                    <a:pt x="609" y="10"/>
                    <a:pt x="633" y="10"/>
                  </a:cubicBezTo>
                  <a:close/>
                  <a:moveTo>
                    <a:pt x="630" y="0"/>
                  </a:moveTo>
                  <a:cubicBezTo>
                    <a:pt x="599" y="4"/>
                    <a:pt x="564" y="38"/>
                    <a:pt x="551" y="89"/>
                  </a:cubicBezTo>
                  <a:lnTo>
                    <a:pt x="412" y="544"/>
                  </a:lnTo>
                  <a:cubicBezTo>
                    <a:pt x="401" y="572"/>
                    <a:pt x="385" y="599"/>
                    <a:pt x="368" y="612"/>
                  </a:cubicBezTo>
                  <a:lnTo>
                    <a:pt x="54" y="854"/>
                  </a:lnTo>
                  <a:cubicBezTo>
                    <a:pt x="18" y="881"/>
                    <a:pt x="1" y="931"/>
                    <a:pt x="1" y="969"/>
                  </a:cubicBezTo>
                  <a:cubicBezTo>
                    <a:pt x="1" y="993"/>
                    <a:pt x="7" y="1010"/>
                    <a:pt x="21" y="1020"/>
                  </a:cubicBezTo>
                  <a:lnTo>
                    <a:pt x="249" y="1184"/>
                  </a:lnTo>
                  <a:cubicBezTo>
                    <a:pt x="258" y="1190"/>
                    <a:pt x="266" y="1211"/>
                    <a:pt x="263" y="1237"/>
                  </a:cubicBezTo>
                  <a:lnTo>
                    <a:pt x="208" y="1683"/>
                  </a:lnTo>
                  <a:cubicBezTo>
                    <a:pt x="205" y="1721"/>
                    <a:pt x="214" y="1744"/>
                    <a:pt x="235" y="1755"/>
                  </a:cubicBezTo>
                  <a:cubicBezTo>
                    <a:pt x="238" y="1755"/>
                    <a:pt x="245" y="1758"/>
                    <a:pt x="249" y="1758"/>
                  </a:cubicBezTo>
                  <a:cubicBezTo>
                    <a:pt x="269" y="1758"/>
                    <a:pt x="289" y="1744"/>
                    <a:pt x="307" y="1721"/>
                  </a:cubicBezTo>
                  <a:lnTo>
                    <a:pt x="585" y="1364"/>
                  </a:lnTo>
                  <a:cubicBezTo>
                    <a:pt x="602" y="1344"/>
                    <a:pt x="622" y="1333"/>
                    <a:pt x="636" y="1333"/>
                  </a:cubicBezTo>
                  <a:lnTo>
                    <a:pt x="915" y="1370"/>
                  </a:lnTo>
                  <a:cubicBezTo>
                    <a:pt x="932" y="1370"/>
                    <a:pt x="949" y="1364"/>
                    <a:pt x="966" y="1347"/>
                  </a:cubicBezTo>
                  <a:cubicBezTo>
                    <a:pt x="993" y="1319"/>
                    <a:pt x="1017" y="1272"/>
                    <a:pt x="1010" y="1228"/>
                  </a:cubicBezTo>
                  <a:lnTo>
                    <a:pt x="956" y="843"/>
                  </a:lnTo>
                  <a:cubicBezTo>
                    <a:pt x="952" y="820"/>
                    <a:pt x="959" y="793"/>
                    <a:pt x="972" y="765"/>
                  </a:cubicBezTo>
                  <a:lnTo>
                    <a:pt x="1201" y="340"/>
                  </a:lnTo>
                  <a:cubicBezTo>
                    <a:pt x="1221" y="296"/>
                    <a:pt x="1225" y="249"/>
                    <a:pt x="1204" y="225"/>
                  </a:cubicBezTo>
                  <a:cubicBezTo>
                    <a:pt x="1197" y="216"/>
                    <a:pt x="1187" y="211"/>
                    <a:pt x="1176" y="211"/>
                  </a:cubicBezTo>
                  <a:cubicBezTo>
                    <a:pt x="1171" y="211"/>
                    <a:pt x="1165" y="212"/>
                    <a:pt x="1160" y="214"/>
                  </a:cubicBezTo>
                  <a:lnTo>
                    <a:pt x="847" y="337"/>
                  </a:lnTo>
                  <a:cubicBezTo>
                    <a:pt x="842" y="339"/>
                    <a:pt x="838" y="339"/>
                    <a:pt x="834" y="339"/>
                  </a:cubicBezTo>
                  <a:cubicBezTo>
                    <a:pt x="823" y="339"/>
                    <a:pt x="814" y="332"/>
                    <a:pt x="806" y="320"/>
                  </a:cubicBezTo>
                  <a:lnTo>
                    <a:pt x="666" y="24"/>
                  </a:lnTo>
                  <a:cubicBezTo>
                    <a:pt x="660" y="7"/>
                    <a:pt x="646" y="0"/>
                    <a:pt x="630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0" name="Google Shape;1160;p31">
              <a:extLst>
                <a:ext uri="{FF2B5EF4-FFF2-40B4-BE49-F238E27FC236}">
                  <a16:creationId xmlns:a16="http://schemas.microsoft.com/office/drawing/2014/main" id="{613405B1-665B-A841-B074-64971EF669A1}"/>
                </a:ext>
              </a:extLst>
            </p:cNvPr>
            <p:cNvSpPr/>
            <p:nvPr/>
          </p:nvSpPr>
          <p:spPr>
            <a:xfrm>
              <a:off x="3571625" y="2509175"/>
              <a:ext cx="47950" cy="30900"/>
            </a:xfrm>
            <a:custGeom>
              <a:avLst/>
              <a:gdLst/>
              <a:ahLst/>
              <a:cxnLst/>
              <a:rect l="l" t="t" r="r" b="b"/>
              <a:pathLst>
                <a:path w="1918" h="1236" extrusionOk="0">
                  <a:moveTo>
                    <a:pt x="1707" y="1"/>
                  </a:moveTo>
                  <a:cubicBezTo>
                    <a:pt x="1676" y="1"/>
                    <a:pt x="1646" y="11"/>
                    <a:pt x="1615" y="24"/>
                  </a:cubicBezTo>
                  <a:lnTo>
                    <a:pt x="120" y="892"/>
                  </a:lnTo>
                  <a:cubicBezTo>
                    <a:pt x="31" y="942"/>
                    <a:pt x="0" y="1055"/>
                    <a:pt x="51" y="1143"/>
                  </a:cubicBezTo>
                  <a:cubicBezTo>
                    <a:pt x="85" y="1201"/>
                    <a:pt x="146" y="1235"/>
                    <a:pt x="211" y="1235"/>
                  </a:cubicBezTo>
                  <a:cubicBezTo>
                    <a:pt x="242" y="1235"/>
                    <a:pt x="275" y="1225"/>
                    <a:pt x="303" y="1208"/>
                  </a:cubicBezTo>
                  <a:lnTo>
                    <a:pt x="1799" y="344"/>
                  </a:lnTo>
                  <a:cubicBezTo>
                    <a:pt x="1887" y="294"/>
                    <a:pt x="1918" y="181"/>
                    <a:pt x="1866" y="93"/>
                  </a:cubicBezTo>
                  <a:cubicBezTo>
                    <a:pt x="1833" y="35"/>
                    <a:pt x="1772" y="1"/>
                    <a:pt x="1707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1" name="Google Shape;1161;p31">
              <a:extLst>
                <a:ext uri="{FF2B5EF4-FFF2-40B4-BE49-F238E27FC236}">
                  <a16:creationId xmlns:a16="http://schemas.microsoft.com/office/drawing/2014/main" id="{56520175-2C96-264E-A586-AD2CA248D7C4}"/>
                </a:ext>
              </a:extLst>
            </p:cNvPr>
            <p:cNvSpPr/>
            <p:nvPr/>
          </p:nvSpPr>
          <p:spPr>
            <a:xfrm>
              <a:off x="3571625" y="2530775"/>
              <a:ext cx="47950" cy="30875"/>
            </a:xfrm>
            <a:custGeom>
              <a:avLst/>
              <a:gdLst/>
              <a:ahLst/>
              <a:cxnLst/>
              <a:rect l="l" t="t" r="r" b="b"/>
              <a:pathLst>
                <a:path w="1918" h="1235" extrusionOk="0">
                  <a:moveTo>
                    <a:pt x="1707" y="1"/>
                  </a:moveTo>
                  <a:cubicBezTo>
                    <a:pt x="1676" y="1"/>
                    <a:pt x="1646" y="11"/>
                    <a:pt x="1615" y="28"/>
                  </a:cubicBezTo>
                  <a:lnTo>
                    <a:pt x="120" y="891"/>
                  </a:lnTo>
                  <a:cubicBezTo>
                    <a:pt x="31" y="942"/>
                    <a:pt x="0" y="1054"/>
                    <a:pt x="51" y="1143"/>
                  </a:cubicBezTo>
                  <a:cubicBezTo>
                    <a:pt x="85" y="1200"/>
                    <a:pt x="146" y="1235"/>
                    <a:pt x="211" y="1235"/>
                  </a:cubicBezTo>
                  <a:cubicBezTo>
                    <a:pt x="242" y="1235"/>
                    <a:pt x="275" y="1228"/>
                    <a:pt x="303" y="1211"/>
                  </a:cubicBezTo>
                  <a:lnTo>
                    <a:pt x="1799" y="344"/>
                  </a:lnTo>
                  <a:cubicBezTo>
                    <a:pt x="1887" y="296"/>
                    <a:pt x="1918" y="180"/>
                    <a:pt x="1866" y="92"/>
                  </a:cubicBezTo>
                  <a:cubicBezTo>
                    <a:pt x="1833" y="34"/>
                    <a:pt x="1772" y="1"/>
                    <a:pt x="1707" y="1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2" name="Google Shape;1162;p31">
              <a:extLst>
                <a:ext uri="{FF2B5EF4-FFF2-40B4-BE49-F238E27FC236}">
                  <a16:creationId xmlns:a16="http://schemas.microsoft.com/office/drawing/2014/main" id="{B9A7076D-2F9E-CA44-A3BC-E90515DA34C2}"/>
                </a:ext>
              </a:extLst>
            </p:cNvPr>
            <p:cNvSpPr/>
            <p:nvPr/>
          </p:nvSpPr>
          <p:spPr>
            <a:xfrm>
              <a:off x="3571625" y="2552450"/>
              <a:ext cx="47950" cy="30775"/>
            </a:xfrm>
            <a:custGeom>
              <a:avLst/>
              <a:gdLst/>
              <a:ahLst/>
              <a:cxnLst/>
              <a:rect l="l" t="t" r="r" b="b"/>
              <a:pathLst>
                <a:path w="1918" h="1231" extrusionOk="0">
                  <a:moveTo>
                    <a:pt x="1707" y="0"/>
                  </a:moveTo>
                  <a:cubicBezTo>
                    <a:pt x="1676" y="0"/>
                    <a:pt x="1646" y="7"/>
                    <a:pt x="1615" y="24"/>
                  </a:cubicBezTo>
                  <a:lnTo>
                    <a:pt x="120" y="888"/>
                  </a:lnTo>
                  <a:cubicBezTo>
                    <a:pt x="31" y="939"/>
                    <a:pt x="0" y="1051"/>
                    <a:pt x="51" y="1139"/>
                  </a:cubicBezTo>
                  <a:cubicBezTo>
                    <a:pt x="85" y="1197"/>
                    <a:pt x="146" y="1231"/>
                    <a:pt x="211" y="1231"/>
                  </a:cubicBezTo>
                  <a:cubicBezTo>
                    <a:pt x="242" y="1231"/>
                    <a:pt x="275" y="1224"/>
                    <a:pt x="303" y="1207"/>
                  </a:cubicBezTo>
                  <a:lnTo>
                    <a:pt x="1799" y="344"/>
                  </a:lnTo>
                  <a:cubicBezTo>
                    <a:pt x="1887" y="293"/>
                    <a:pt x="1918" y="181"/>
                    <a:pt x="1866" y="93"/>
                  </a:cubicBezTo>
                  <a:cubicBezTo>
                    <a:pt x="1833" y="31"/>
                    <a:pt x="1772" y="0"/>
                    <a:pt x="1707" y="0"/>
                  </a:cubicBezTo>
                  <a:close/>
                </a:path>
              </a:pathLst>
            </a:custGeom>
            <a:solidFill>
              <a:srgbClr val="95A0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3" name="Google Shape;1163;p31">
              <a:extLst>
                <a:ext uri="{FF2B5EF4-FFF2-40B4-BE49-F238E27FC236}">
                  <a16:creationId xmlns:a16="http://schemas.microsoft.com/office/drawing/2014/main" id="{70E8ADA1-7B77-0045-98CA-ADE1149E3333}"/>
                </a:ext>
              </a:extLst>
            </p:cNvPr>
            <p:cNvSpPr/>
            <p:nvPr/>
          </p:nvSpPr>
          <p:spPr>
            <a:xfrm>
              <a:off x="2139625" y="3312825"/>
              <a:ext cx="25025" cy="100825"/>
            </a:xfrm>
            <a:custGeom>
              <a:avLst/>
              <a:gdLst/>
              <a:ahLst/>
              <a:cxnLst/>
              <a:rect l="l" t="t" r="r" b="b"/>
              <a:pathLst>
                <a:path w="1001" h="4033" extrusionOk="0">
                  <a:moveTo>
                    <a:pt x="1" y="0"/>
                  </a:moveTo>
                  <a:lnTo>
                    <a:pt x="1" y="3458"/>
                  </a:lnTo>
                  <a:lnTo>
                    <a:pt x="1000" y="4033"/>
                  </a:lnTo>
                  <a:lnTo>
                    <a:pt x="1000" y="57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4" name="Google Shape;1164;p31">
              <a:extLst>
                <a:ext uri="{FF2B5EF4-FFF2-40B4-BE49-F238E27FC236}">
                  <a16:creationId xmlns:a16="http://schemas.microsoft.com/office/drawing/2014/main" id="{D10BB303-A09D-394D-9D59-6F15381F9CF8}"/>
                </a:ext>
              </a:extLst>
            </p:cNvPr>
            <p:cNvSpPr/>
            <p:nvPr/>
          </p:nvSpPr>
          <p:spPr>
            <a:xfrm>
              <a:off x="1566000" y="2051525"/>
              <a:ext cx="1471450" cy="930100"/>
            </a:xfrm>
            <a:custGeom>
              <a:avLst/>
              <a:gdLst/>
              <a:ahLst/>
              <a:cxnLst/>
              <a:rect l="l" t="t" r="r" b="b"/>
              <a:pathLst>
                <a:path w="58858" h="37204" extrusionOk="0">
                  <a:moveTo>
                    <a:pt x="58564" y="1"/>
                  </a:moveTo>
                  <a:cubicBezTo>
                    <a:pt x="58493" y="1"/>
                    <a:pt x="58412" y="24"/>
                    <a:pt x="58327" y="73"/>
                  </a:cubicBezTo>
                  <a:lnTo>
                    <a:pt x="531" y="33439"/>
                  </a:lnTo>
                  <a:cubicBezTo>
                    <a:pt x="238" y="33609"/>
                    <a:pt x="0" y="34021"/>
                    <a:pt x="0" y="34361"/>
                  </a:cubicBezTo>
                  <a:lnTo>
                    <a:pt x="0" y="37203"/>
                  </a:lnTo>
                  <a:lnTo>
                    <a:pt x="1466" y="36356"/>
                  </a:lnTo>
                  <a:cubicBezTo>
                    <a:pt x="1758" y="36187"/>
                    <a:pt x="1996" y="35776"/>
                    <a:pt x="1996" y="35435"/>
                  </a:cubicBezTo>
                  <a:lnTo>
                    <a:pt x="1996" y="34361"/>
                  </a:lnTo>
                  <a:cubicBezTo>
                    <a:pt x="1996" y="34021"/>
                    <a:pt x="2234" y="33609"/>
                    <a:pt x="2530" y="33439"/>
                  </a:cubicBezTo>
                  <a:lnTo>
                    <a:pt x="15432" y="25991"/>
                  </a:lnTo>
                  <a:cubicBezTo>
                    <a:pt x="15518" y="25941"/>
                    <a:pt x="15598" y="25917"/>
                    <a:pt x="15670" y="25917"/>
                  </a:cubicBezTo>
                  <a:cubicBezTo>
                    <a:pt x="15843" y="25917"/>
                    <a:pt x="15963" y="26056"/>
                    <a:pt x="15963" y="26297"/>
                  </a:cubicBezTo>
                  <a:lnTo>
                    <a:pt x="15963" y="27374"/>
                  </a:lnTo>
                  <a:cubicBezTo>
                    <a:pt x="15963" y="27613"/>
                    <a:pt x="16082" y="27753"/>
                    <a:pt x="16257" y="27753"/>
                  </a:cubicBezTo>
                  <a:cubicBezTo>
                    <a:pt x="16328" y="27753"/>
                    <a:pt x="16408" y="27730"/>
                    <a:pt x="16493" y="27680"/>
                  </a:cubicBezTo>
                  <a:lnTo>
                    <a:pt x="58857" y="3222"/>
                  </a:lnTo>
                  <a:lnTo>
                    <a:pt x="58857" y="379"/>
                  </a:lnTo>
                  <a:cubicBezTo>
                    <a:pt x="58857" y="139"/>
                    <a:pt x="58738" y="1"/>
                    <a:pt x="585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5" name="Google Shape;1165;p31">
              <a:extLst>
                <a:ext uri="{FF2B5EF4-FFF2-40B4-BE49-F238E27FC236}">
                  <a16:creationId xmlns:a16="http://schemas.microsoft.com/office/drawing/2014/main" id="{97BD8F8E-6280-BF4D-A0AB-476A9CC0A3BE}"/>
                </a:ext>
              </a:extLst>
            </p:cNvPr>
            <p:cNvSpPr/>
            <p:nvPr/>
          </p:nvSpPr>
          <p:spPr>
            <a:xfrm>
              <a:off x="1541000" y="3053575"/>
              <a:ext cx="35800" cy="1132975"/>
            </a:xfrm>
            <a:custGeom>
              <a:avLst/>
              <a:gdLst/>
              <a:ahLst/>
              <a:cxnLst/>
              <a:rect l="l" t="t" r="r" b="b"/>
              <a:pathLst>
                <a:path w="1432" h="45319" extrusionOk="0">
                  <a:moveTo>
                    <a:pt x="1432" y="45232"/>
                  </a:moveTo>
                  <a:lnTo>
                    <a:pt x="1432" y="45232"/>
                  </a:lnTo>
                  <a:cubicBezTo>
                    <a:pt x="1428" y="45233"/>
                    <a:pt x="1425" y="45234"/>
                    <a:pt x="1421" y="45236"/>
                  </a:cubicBezTo>
                  <a:lnTo>
                    <a:pt x="1421" y="45236"/>
                  </a:lnTo>
                  <a:cubicBezTo>
                    <a:pt x="1425" y="45235"/>
                    <a:pt x="1429" y="45233"/>
                    <a:pt x="1432" y="45232"/>
                  </a:cubicBezTo>
                  <a:close/>
                  <a:moveTo>
                    <a:pt x="1421" y="45236"/>
                  </a:moveTo>
                  <a:cubicBezTo>
                    <a:pt x="1417" y="45237"/>
                    <a:pt x="1412" y="45238"/>
                    <a:pt x="1408" y="45238"/>
                  </a:cubicBezTo>
                  <a:cubicBezTo>
                    <a:pt x="1404" y="45241"/>
                    <a:pt x="1400" y="45243"/>
                    <a:pt x="1396" y="45245"/>
                  </a:cubicBezTo>
                  <a:lnTo>
                    <a:pt x="1396" y="45245"/>
                  </a:lnTo>
                  <a:cubicBezTo>
                    <a:pt x="1405" y="45242"/>
                    <a:pt x="1413" y="45239"/>
                    <a:pt x="1421" y="45236"/>
                  </a:cubicBezTo>
                  <a:close/>
                  <a:moveTo>
                    <a:pt x="1" y="1"/>
                  </a:moveTo>
                  <a:lnTo>
                    <a:pt x="4" y="44304"/>
                  </a:lnTo>
                  <a:cubicBezTo>
                    <a:pt x="4" y="44643"/>
                    <a:pt x="225" y="45045"/>
                    <a:pt x="504" y="45205"/>
                  </a:cubicBezTo>
                  <a:cubicBezTo>
                    <a:pt x="633" y="45279"/>
                    <a:pt x="802" y="45319"/>
                    <a:pt x="976" y="45319"/>
                  </a:cubicBezTo>
                  <a:cubicBezTo>
                    <a:pt x="1022" y="45319"/>
                    <a:pt x="1069" y="45316"/>
                    <a:pt x="1116" y="45310"/>
                  </a:cubicBezTo>
                  <a:cubicBezTo>
                    <a:pt x="1143" y="45310"/>
                    <a:pt x="1170" y="45304"/>
                    <a:pt x="1194" y="45299"/>
                  </a:cubicBezTo>
                  <a:cubicBezTo>
                    <a:pt x="1215" y="45299"/>
                    <a:pt x="1231" y="45293"/>
                    <a:pt x="1245" y="45290"/>
                  </a:cubicBezTo>
                  <a:cubicBezTo>
                    <a:pt x="1272" y="45286"/>
                    <a:pt x="1296" y="45279"/>
                    <a:pt x="1320" y="45273"/>
                  </a:cubicBezTo>
                  <a:cubicBezTo>
                    <a:pt x="1333" y="45269"/>
                    <a:pt x="1347" y="45266"/>
                    <a:pt x="1358" y="45259"/>
                  </a:cubicBezTo>
                  <a:cubicBezTo>
                    <a:pt x="1370" y="45256"/>
                    <a:pt x="1383" y="45252"/>
                    <a:pt x="1396" y="45245"/>
                  </a:cubicBezTo>
                  <a:lnTo>
                    <a:pt x="1396" y="45245"/>
                  </a:lnTo>
                  <a:cubicBezTo>
                    <a:pt x="1391" y="45247"/>
                    <a:pt x="1386" y="45248"/>
                    <a:pt x="1381" y="45249"/>
                  </a:cubicBezTo>
                  <a:lnTo>
                    <a:pt x="1367" y="45249"/>
                  </a:lnTo>
                  <a:cubicBezTo>
                    <a:pt x="1344" y="45255"/>
                    <a:pt x="1320" y="45259"/>
                    <a:pt x="1296" y="45259"/>
                  </a:cubicBezTo>
                  <a:cubicBezTo>
                    <a:pt x="1123" y="45259"/>
                    <a:pt x="1000" y="45120"/>
                    <a:pt x="1000" y="44878"/>
                  </a:cubicBezTo>
                  <a:lnTo>
                    <a:pt x="1000" y="5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6" name="Google Shape;1166;p31">
              <a:extLst>
                <a:ext uri="{FF2B5EF4-FFF2-40B4-BE49-F238E27FC236}">
                  <a16:creationId xmlns:a16="http://schemas.microsoft.com/office/drawing/2014/main" id="{CEE0FC83-4B99-9246-9CB9-9E9890385E40}"/>
                </a:ext>
              </a:extLst>
            </p:cNvPr>
            <p:cNvSpPr/>
            <p:nvPr/>
          </p:nvSpPr>
          <p:spPr>
            <a:xfrm>
              <a:off x="1840350" y="3055800"/>
              <a:ext cx="28850" cy="184975"/>
            </a:xfrm>
            <a:custGeom>
              <a:avLst/>
              <a:gdLst/>
              <a:ahLst/>
              <a:cxnLst/>
              <a:rect l="l" t="t" r="r" b="b"/>
              <a:pathLst>
                <a:path w="1154" h="7399" extrusionOk="0">
                  <a:moveTo>
                    <a:pt x="157" y="0"/>
                  </a:moveTo>
                  <a:cubicBezTo>
                    <a:pt x="99" y="102"/>
                    <a:pt x="52" y="218"/>
                    <a:pt x="24" y="326"/>
                  </a:cubicBezTo>
                  <a:cubicBezTo>
                    <a:pt x="15" y="371"/>
                    <a:pt x="7" y="415"/>
                    <a:pt x="1" y="459"/>
                  </a:cubicBezTo>
                  <a:lnTo>
                    <a:pt x="1" y="524"/>
                  </a:lnTo>
                  <a:lnTo>
                    <a:pt x="1" y="6820"/>
                  </a:lnTo>
                  <a:lnTo>
                    <a:pt x="1000" y="7398"/>
                  </a:lnTo>
                  <a:lnTo>
                    <a:pt x="1000" y="1098"/>
                  </a:lnTo>
                  <a:cubicBezTo>
                    <a:pt x="1000" y="929"/>
                    <a:pt x="1058" y="741"/>
                    <a:pt x="1154" y="575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2" name="Picture 4">
            <a:extLst>
              <a:ext uri="{FF2B5EF4-FFF2-40B4-BE49-F238E27FC236}">
                <a16:creationId xmlns:a16="http://schemas.microsoft.com/office/drawing/2014/main" id="{76216943-7D93-8798-E284-C6C0E4DD0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"/>
            <a:ext cx="3339548" cy="75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857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64972" y="-328915"/>
            <a:ext cx="12224368" cy="6797267"/>
            <a:chOff x="0" y="2779"/>
            <a:chExt cx="12224368" cy="679726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68" y="1016868"/>
              <a:ext cx="12192000" cy="578317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4877"/>
              <a:ext cx="4700334" cy="1347537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4700335" y="2779"/>
              <a:ext cx="7491665" cy="1014089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44500" marR="0" lvl="0" indent="-4445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7. </a:t>
              </a:r>
              <a:r>
                <a:rPr kumimoji="0" lang="nl-NL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Keterbukaan Informasi dan Konsultasi Bermakna 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60" y="2823902"/>
              <a:ext cx="2582780" cy="1934592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74116" y="3023409"/>
              <a:ext cx="2609594" cy="188600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16630" y="1563185"/>
              <a:ext cx="6649196" cy="4456026"/>
            </a:xfrm>
            <a:prstGeom prst="rect">
              <a:avLst/>
            </a:prstGeom>
            <a:solidFill>
              <a:schemeClr val="accent2"/>
            </a:solidFill>
          </p:spPr>
        </p:pic>
      </p:grpSp>
      <p:sp>
        <p:nvSpPr>
          <p:cNvPr id="13" name="Rounded Rectangle 12"/>
          <p:cNvSpPr/>
          <p:nvPr/>
        </p:nvSpPr>
        <p:spPr>
          <a:xfrm>
            <a:off x="6808" y="859146"/>
            <a:ext cx="5368404" cy="388307"/>
          </a:xfrm>
          <a:prstGeom prst="roundRect">
            <a:avLst/>
          </a:prstGeom>
          <a:solidFill>
            <a:sysClr val="window" lastClr="FFFFFF">
              <a:lumMod val="75000"/>
            </a:sysClr>
          </a:solidFill>
          <a:ln w="1587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Prinsip Keterbukaan Informasi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ounded Rectangle 14"/>
          <p:cNvSpPr/>
          <p:nvPr/>
        </p:nvSpPr>
        <p:spPr>
          <a:xfrm rot="10800000" flipH="1" flipV="1">
            <a:off x="225468" y="4680049"/>
            <a:ext cx="3740293" cy="2033902"/>
          </a:xfrm>
          <a:prstGeom prst="roundRect">
            <a:avLst/>
          </a:prstGeom>
          <a:solidFill>
            <a:schemeClr val="tx2"/>
          </a:solidFill>
          <a:ln w="15875" cap="flat" cmpd="sng" algn="ctr">
            <a:solidFill>
              <a:srgbClr val="DDDDD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Daftar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Hadir</a:t>
            </a:r>
            <a:endParaRPr kumimoji="0" lang="en-ID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Berita Acara</a:t>
            </a: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Surat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Undangan</a:t>
            </a:r>
            <a:endParaRPr kumimoji="0" lang="en-ID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Notulensi</a:t>
            </a:r>
            <a:endParaRPr kumimoji="0" lang="en-ID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Dokumentasi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Lainnya</a:t>
            </a: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Dokumentasi Foto Kegiatan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ounded Rectangle 15"/>
          <p:cNvSpPr/>
          <p:nvPr/>
        </p:nvSpPr>
        <p:spPr>
          <a:xfrm rot="10800000" flipH="1" flipV="1">
            <a:off x="4490785" y="4731305"/>
            <a:ext cx="3375559" cy="1982645"/>
          </a:xfrm>
          <a:prstGeom prst="roundRect">
            <a:avLst/>
          </a:prstGeom>
          <a:solidFill>
            <a:schemeClr val="tx2"/>
          </a:solidFill>
          <a:ln w="15875" cap="flat" cmpd="sng" algn="ctr">
            <a:solidFill>
              <a:srgbClr val="DDDDD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ID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ID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Judul Materi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Pembawa Materi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Peserta</a:t>
            </a: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Diskusi &amp;Tanya Jawab</a:t>
            </a: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Kesimpulan</a:t>
            </a: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Kesepakatan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id-ID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55575" y="4178795"/>
            <a:ext cx="3810188" cy="370094"/>
          </a:xfrm>
          <a:prstGeom prst="roundRect">
            <a:avLst/>
          </a:prstGeom>
          <a:solidFill>
            <a:srgbClr val="DDDDDD"/>
          </a:solidFill>
          <a:ln w="15875" cap="flat" cmpd="sng" algn="ctr">
            <a:solidFill>
              <a:srgbClr val="DDDDD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Persiapan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490784" y="4237588"/>
            <a:ext cx="3375560" cy="344466"/>
          </a:xfrm>
          <a:prstGeom prst="roundRect">
            <a:avLst/>
          </a:prstGeom>
          <a:solidFill>
            <a:srgbClr val="DDDDDD"/>
          </a:solidFill>
          <a:ln w="15875" cap="flat" cmpd="sng" algn="ctr">
            <a:solidFill>
              <a:srgbClr val="DDDDD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Pelaksanaan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/>
        </p:nvSpPr>
        <p:spPr>
          <a:xfrm rot="10800000" flipH="1" flipV="1">
            <a:off x="8228528" y="4773735"/>
            <a:ext cx="3541733" cy="1847681"/>
          </a:xfrm>
          <a:prstGeom prst="roundRect">
            <a:avLst/>
          </a:prstGeom>
          <a:solidFill>
            <a:schemeClr val="tx2"/>
          </a:solidFill>
          <a:ln w="15875" cap="flat" cmpd="sng" algn="ctr">
            <a:solidFill>
              <a:srgbClr val="DDDDD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Tanda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Tangan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Dokumen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Sekepakatan</a:t>
            </a:r>
            <a:endParaRPr kumimoji="0" lang="en-ID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Notulensi</a:t>
            </a:r>
            <a:endParaRPr kumimoji="0" lang="en-ID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8203475" y="4248629"/>
            <a:ext cx="3541733" cy="344466"/>
          </a:xfrm>
          <a:prstGeom prst="roundRect">
            <a:avLst/>
          </a:prstGeom>
          <a:solidFill>
            <a:srgbClr val="DDDDDD"/>
          </a:solidFill>
          <a:ln w="15875" cap="flat" cmpd="sng" algn="ctr">
            <a:solidFill>
              <a:srgbClr val="DDDDD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Dokumen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808" y="1335896"/>
            <a:ext cx="12080808" cy="2719944"/>
          </a:xfrm>
          <a:prstGeom prst="roundRect">
            <a:avLst/>
          </a:prstGeom>
          <a:solidFill>
            <a:schemeClr val="tx2"/>
          </a:solidFill>
          <a:ln w="15875" cap="flat" cmpd="sng" algn="ctr">
            <a:solidFill>
              <a:srgbClr val="DDDDD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imulai sejak awal tahap</a:t>
            </a:r>
            <a:r>
              <a:rPr kumimoji="0" lang="en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persiapan proyek dan dilakukan secara berkelanjutan sepanjang siklus proyek</a:t>
            </a:r>
            <a:endParaRPr kumimoji="0" lang="en-ID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emberikan</a:t>
            </a:r>
            <a:r>
              <a:rPr kumimoji="0" lang="en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pengungkapan informasi</a:t>
            </a:r>
            <a:r>
              <a:rPr kumimoji="0" lang="en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yang relevan dan memadai secara tepat waktu yang dapat dimengerti</a:t>
            </a:r>
            <a:r>
              <a:rPr kumimoji="0" lang="en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 mudah diakses oleh orang-orang yang terkena dampak</a:t>
            </a:r>
            <a:endParaRPr kumimoji="0" lang="en-ID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ilakukan dalam suasana yang</a:t>
            </a:r>
            <a:r>
              <a:rPr kumimoji="0" lang="en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bebas dari intimidasi atau paksaan; </a:t>
            </a:r>
            <a:endParaRPr kumimoji="0" lang="en-ID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nklusif dan responsif gender, dan disesuaikan dengan kebutuhan kelompok-kelompok yang kurang beruntung dan rentan;</a:t>
            </a:r>
            <a:endParaRPr kumimoji="0" lang="en-ID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memungkinkan</a:t>
            </a:r>
            <a:r>
              <a:rPr kumimoji="0" lang="en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penggabungan</a:t>
            </a:r>
            <a:r>
              <a:rPr kumimoji="0" lang="en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semua pandangan yang relevan dari</a:t>
            </a:r>
            <a:r>
              <a:rPr kumimoji="0" lang="en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orang-orang yang terkena dampak dan</a:t>
            </a:r>
            <a:r>
              <a:rPr kumimoji="0" lang="en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pemangku kepentingan lainnya ke dalam pengambilan keputusan, seperti desain proyek,</a:t>
            </a:r>
            <a:r>
              <a:rPr kumimoji="0" lang="en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langkah-langkah mitigasi, pembagian manfaat dan peluang pembangunan, dan masalah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masalah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implementasi.</a:t>
            </a:r>
          </a:p>
        </p:txBody>
      </p:sp>
    </p:spTree>
    <p:extLst>
      <p:ext uri="{BB962C8B-B14F-4D97-AF65-F5344CB8AC3E}">
        <p14:creationId xmlns:p14="http://schemas.microsoft.com/office/powerpoint/2010/main" val="2530665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77"/>
            <a:ext cx="4700334" cy="13475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700335" y="2779"/>
            <a:ext cx="7491665" cy="107204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Konsultasi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Bermakna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630" y="1563185"/>
            <a:ext cx="6649196" cy="4456026"/>
          </a:xfrm>
          <a:prstGeom prst="rect">
            <a:avLst/>
          </a:prstGeom>
          <a:solidFill>
            <a:schemeClr val="accent2"/>
          </a:solidFill>
        </p:spPr>
      </p:pic>
      <p:grpSp>
        <p:nvGrpSpPr>
          <p:cNvPr id="6" name="Group 5"/>
          <p:cNvGrpSpPr/>
          <p:nvPr/>
        </p:nvGrpSpPr>
        <p:grpSpPr>
          <a:xfrm>
            <a:off x="0" y="1074822"/>
            <a:ext cx="12192000" cy="5783178"/>
            <a:chOff x="0" y="1074822"/>
            <a:chExt cx="12192000" cy="5783178"/>
          </a:xfrm>
        </p:grpSpPr>
        <p:grpSp>
          <p:nvGrpSpPr>
            <p:cNvPr id="3" name="Group 2"/>
            <p:cNvGrpSpPr/>
            <p:nvPr/>
          </p:nvGrpSpPr>
          <p:grpSpPr>
            <a:xfrm>
              <a:off x="0" y="1074822"/>
              <a:ext cx="12192000" cy="5783178"/>
              <a:chOff x="0" y="1074822"/>
              <a:chExt cx="12192000" cy="5783178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1074822"/>
                <a:ext cx="12192000" cy="5783178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560" y="2823902"/>
                <a:ext cx="2582780" cy="1934592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74116" y="3023409"/>
                <a:ext cx="2609594" cy="1886001"/>
              </a:xfrm>
              <a:prstGeom prst="rect">
                <a:avLst/>
              </a:prstGeom>
            </p:spPr>
          </p:pic>
        </p:grpSp>
        <p:sp>
          <p:nvSpPr>
            <p:cNvPr id="12" name="Rectangle 11"/>
            <p:cNvSpPr/>
            <p:nvPr/>
          </p:nvSpPr>
          <p:spPr>
            <a:xfrm>
              <a:off x="171061" y="1430385"/>
              <a:ext cx="11849878" cy="4524315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marL="514350" marR="0" lvl="0" indent="-5143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romanLcParenBoth"/>
                <a:tabLst/>
                <a:defRPr/>
              </a:pPr>
              <a:r>
                <a:rPr kumimoji="0" lang="id-ID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dimulai sejak dini pada tahap persiapan</a:t>
              </a:r>
              <a:r>
                <a:rPr kumimoji="0" lang="en-ID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id-ID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proyek dan dilaksanakan secara berkesinambungan dalam seluruh siklus proyek;</a:t>
              </a:r>
              <a:endParaRPr kumimoji="0" lang="en-ID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514350" marR="0" lvl="0" indent="-5143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romanLcParenBoth"/>
                <a:tabLst/>
                <a:defRPr/>
              </a:pPr>
              <a:r>
                <a:rPr kumimoji="0" lang="id-ID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memberikan pengungkapan informasi yang relevan dan memadai tepat pada waktunya yang</a:t>
              </a:r>
              <a:r>
                <a:rPr kumimoji="0" lang="en-ID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id-ID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dipahami dan mudah dijangkau penduduk yang terkena dampak; </a:t>
              </a:r>
              <a:endParaRPr kumimoji="0" lang="en-ID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514350" marR="0" lvl="0" indent="-5143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romanLcParenBoth"/>
                <a:tabLst/>
                <a:defRPr/>
              </a:pPr>
              <a:r>
                <a:rPr kumimoji="0" lang="id-ID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dilaksanakan dalam</a:t>
              </a:r>
              <a:r>
                <a:rPr kumimoji="0" lang="en-ID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id-ID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suasana yang bebas dari intimidasi atau pemaksaan</a:t>
              </a:r>
              <a:r>
                <a:rPr kumimoji="0" lang="id-ID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1311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146" y="1561388"/>
            <a:ext cx="6649196" cy="4456026"/>
          </a:xfrm>
          <a:prstGeom prst="rect">
            <a:avLst/>
          </a:prstGeom>
          <a:solidFill>
            <a:schemeClr val="accent2"/>
          </a:solidFill>
        </p:spPr>
      </p:pic>
      <p:grpSp>
        <p:nvGrpSpPr>
          <p:cNvPr id="8" name="Group 7"/>
          <p:cNvGrpSpPr/>
          <p:nvPr/>
        </p:nvGrpSpPr>
        <p:grpSpPr>
          <a:xfrm>
            <a:off x="0" y="2779"/>
            <a:ext cx="12192000" cy="6855221"/>
            <a:chOff x="0" y="2779"/>
            <a:chExt cx="12192000" cy="685522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4877"/>
              <a:ext cx="4700334" cy="1347537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4700335" y="2779"/>
              <a:ext cx="7491665" cy="1072042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Tahap Konsultasi Bermakna</a:t>
              </a:r>
              <a:endParaRPr kumimoji="0" lang="id-ID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0" y="1074822"/>
              <a:ext cx="12192000" cy="5783178"/>
              <a:chOff x="0" y="1074822"/>
              <a:chExt cx="12192000" cy="5783178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1074822"/>
                <a:ext cx="12192000" cy="5783178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560" y="2823902"/>
                <a:ext cx="2582780" cy="1934592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74116" y="3023409"/>
                <a:ext cx="2609594" cy="1886001"/>
              </a:xfrm>
              <a:prstGeom prst="rect">
                <a:avLst/>
              </a:prstGeom>
            </p:spPr>
          </p:pic>
        </p:grpSp>
        <p:sp>
          <p:nvSpPr>
            <p:cNvPr id="13" name="Rectangle 12"/>
            <p:cNvSpPr/>
            <p:nvPr/>
          </p:nvSpPr>
          <p:spPr>
            <a:xfrm>
              <a:off x="0" y="1164299"/>
              <a:ext cx="3769895" cy="1077218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en-ID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Surat Undangan (Contoh)</a:t>
              </a: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5314" y="1052918"/>
            <a:ext cx="8150174" cy="580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056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630" y="1563185"/>
            <a:ext cx="6649196" cy="4456026"/>
          </a:xfrm>
          <a:prstGeom prst="rect">
            <a:avLst/>
          </a:prstGeom>
          <a:solidFill>
            <a:schemeClr val="accent2"/>
          </a:solidFill>
        </p:spPr>
      </p:pic>
      <p:grpSp>
        <p:nvGrpSpPr>
          <p:cNvPr id="8" name="Group 7"/>
          <p:cNvGrpSpPr/>
          <p:nvPr/>
        </p:nvGrpSpPr>
        <p:grpSpPr>
          <a:xfrm>
            <a:off x="0" y="2779"/>
            <a:ext cx="12192000" cy="6879418"/>
            <a:chOff x="0" y="2779"/>
            <a:chExt cx="12192000" cy="687941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4877"/>
              <a:ext cx="4700334" cy="1347537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4700335" y="2779"/>
              <a:ext cx="7491665" cy="1072042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0" y="1074822"/>
              <a:ext cx="12192000" cy="5783178"/>
              <a:chOff x="0" y="1074822"/>
              <a:chExt cx="12192000" cy="5783178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1074822"/>
                <a:ext cx="12192000" cy="5783178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560" y="2823902"/>
                <a:ext cx="2582780" cy="1934592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74116" y="3023409"/>
                <a:ext cx="2609594" cy="1886001"/>
              </a:xfrm>
              <a:prstGeom prst="rect">
                <a:avLst/>
              </a:prstGeom>
            </p:spPr>
          </p:pic>
        </p:grp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24090" y="1090247"/>
              <a:ext cx="3842432" cy="579195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062808" y="1050626"/>
              <a:ext cx="3832905" cy="5831570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/>
        </p:nvSpPr>
        <p:spPr>
          <a:xfrm>
            <a:off x="70762" y="1107002"/>
            <a:ext cx="3649233" cy="107204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Risalah / Berita Acara &amp; Daftar Hadir </a:t>
            </a: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0849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77"/>
            <a:ext cx="4700334" cy="13475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700335" y="2779"/>
            <a:ext cx="7491665" cy="107204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0" y="1074822"/>
            <a:ext cx="12192000" cy="5783178"/>
            <a:chOff x="0" y="1074822"/>
            <a:chExt cx="12192000" cy="578317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074822"/>
              <a:ext cx="12192000" cy="5783178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60" y="2823902"/>
              <a:ext cx="2582780" cy="1934592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74116" y="3023409"/>
              <a:ext cx="2609594" cy="1886001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6630" y="1563185"/>
            <a:ext cx="6649196" cy="445602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6" name="TextBox 5"/>
          <p:cNvSpPr txBox="1"/>
          <p:nvPr/>
        </p:nvSpPr>
        <p:spPr>
          <a:xfrm>
            <a:off x="25560" y="1170412"/>
            <a:ext cx="4674774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Dokumentasi Kegiatan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624" y="1098716"/>
            <a:ext cx="3426211" cy="57353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46167" y="1067600"/>
            <a:ext cx="3534501" cy="579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869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4822"/>
            <a:ext cx="12192000" cy="57831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77"/>
            <a:ext cx="4700334" cy="13475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700335" y="2779"/>
            <a:ext cx="7491666" cy="107204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738" marR="0" lvl="0" indent="-4397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8. </a:t>
            </a:r>
            <a:r>
              <a:rPr kumimoji="0" lang="en-ID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Mekanisme</a:t>
            </a:r>
            <a:r>
              <a:rPr kumimoji="0" lang="en-ID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D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Penanganan</a:t>
            </a:r>
            <a:r>
              <a:rPr kumimoji="0" lang="en-ID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Keluhan</a:t>
            </a:r>
            <a:endParaRPr kumimoji="0" lang="id-ID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0" y="2823902"/>
            <a:ext cx="2582780" cy="19345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4116" y="3023409"/>
            <a:ext cx="2609594" cy="18860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6630" y="1563185"/>
            <a:ext cx="6649196" cy="445602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" name="TextBox 1"/>
          <p:cNvSpPr txBox="1"/>
          <p:nvPr/>
        </p:nvSpPr>
        <p:spPr>
          <a:xfrm>
            <a:off x="239806" y="1607453"/>
            <a:ext cx="11712388" cy="144655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Keluhan proyek didefinisikan sebagai masalah aktual atau yang dirasakan terkait proyek yang menjadi dasar pengaduan oleh orang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yang terkena dampak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239806" y="3281262"/>
            <a:ext cx="11712388" cy="2265650"/>
          </a:xfrm>
          <a:solidFill>
            <a:schemeClr val="tx2">
              <a:lumMod val="50000"/>
            </a:schemeClr>
          </a:solidFill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ID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id-ID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ilakukan secara langsung dan tidak langsung, secara  langsung yaitu melapor ke Tim </a:t>
            </a:r>
            <a:r>
              <a:rPr lang="en-ID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Lapangan, </a:t>
            </a:r>
            <a:r>
              <a:rPr lang="en-ID" sz="2800" kern="0" dirty="0" err="1">
                <a:solidFill>
                  <a:schemeClr val="bg1"/>
                </a:solidFill>
              </a:rPr>
              <a:t>Konsultan</a:t>
            </a:r>
            <a:r>
              <a:rPr lang="en-ID" sz="2800" kern="0" dirty="0">
                <a:solidFill>
                  <a:schemeClr val="bg1"/>
                </a:solidFill>
              </a:rPr>
              <a:t> </a:t>
            </a:r>
            <a:r>
              <a:rPr lang="en-ID" sz="2800" kern="0" dirty="0" err="1">
                <a:solidFill>
                  <a:schemeClr val="bg1"/>
                </a:solidFill>
              </a:rPr>
              <a:t>Teknik</a:t>
            </a:r>
            <a:r>
              <a:rPr lang="en-ID" sz="2800" kern="0" dirty="0">
                <a:solidFill>
                  <a:schemeClr val="bg1"/>
                </a:solidFill>
              </a:rPr>
              <a:t> </a:t>
            </a:r>
            <a:r>
              <a:rPr lang="en-ID" sz="2800" kern="0" dirty="0" err="1">
                <a:solidFill>
                  <a:schemeClr val="bg1"/>
                </a:solidFill>
              </a:rPr>
              <a:t>Regional,Fasilitator</a:t>
            </a:r>
            <a:r>
              <a:rPr lang="en-ID" sz="2800" kern="0" dirty="0">
                <a:solidFill>
                  <a:schemeClr val="bg1"/>
                </a:solidFill>
              </a:rPr>
              <a:t>, </a:t>
            </a:r>
            <a:r>
              <a:rPr lang="en-ID" sz="2800" kern="0" dirty="0" err="1">
                <a:solidFill>
                  <a:schemeClr val="bg1"/>
                </a:solidFill>
              </a:rPr>
              <a:t>Pokdatan</a:t>
            </a:r>
            <a:r>
              <a:rPr lang="en-ID" sz="2800" kern="0" dirty="0">
                <a:solidFill>
                  <a:schemeClr val="bg1"/>
                </a:solidFill>
              </a:rPr>
              <a:t>, </a:t>
            </a:r>
            <a:r>
              <a:rPr lang="en-ID" sz="2800" kern="0" dirty="0" err="1">
                <a:solidFill>
                  <a:schemeClr val="bg1"/>
                </a:solidFill>
              </a:rPr>
              <a:t>Kepala</a:t>
            </a:r>
            <a:r>
              <a:rPr lang="en-ID" sz="2800" kern="0" dirty="0">
                <a:solidFill>
                  <a:schemeClr val="bg1"/>
                </a:solidFill>
              </a:rPr>
              <a:t> </a:t>
            </a:r>
            <a:r>
              <a:rPr lang="en-ID" sz="2800" kern="0" dirty="0" err="1">
                <a:solidFill>
                  <a:schemeClr val="bg1"/>
                </a:solidFill>
              </a:rPr>
              <a:t>Desa</a:t>
            </a:r>
            <a:r>
              <a:rPr lang="en-ID" sz="2800" kern="0" dirty="0">
                <a:solidFill>
                  <a:schemeClr val="bg1"/>
                </a:solidFill>
              </a:rPr>
              <a:t>, </a:t>
            </a:r>
            <a:r>
              <a:rPr lang="en-ID" sz="2800" kern="0" dirty="0" err="1">
                <a:solidFill>
                  <a:schemeClr val="bg1"/>
                </a:solidFill>
              </a:rPr>
              <a:t>Masyarakat</a:t>
            </a:r>
            <a:r>
              <a:rPr lang="en-ID" sz="2800" kern="0" dirty="0">
                <a:solidFill>
                  <a:schemeClr val="bg1"/>
                </a:solidFill>
              </a:rPr>
              <a:t> </a:t>
            </a:r>
            <a:r>
              <a:rPr lang="en-ID" sz="2800" kern="0" dirty="0" err="1">
                <a:solidFill>
                  <a:schemeClr val="bg1"/>
                </a:solidFill>
              </a:rPr>
              <a:t>Hukum</a:t>
            </a:r>
            <a:r>
              <a:rPr lang="en-ID" sz="2800" kern="0" dirty="0">
                <a:solidFill>
                  <a:schemeClr val="bg1"/>
                </a:solidFill>
              </a:rPr>
              <a:t> </a:t>
            </a:r>
            <a:r>
              <a:rPr lang="en-ID" sz="2800" kern="0" dirty="0" err="1">
                <a:solidFill>
                  <a:schemeClr val="bg1"/>
                </a:solidFill>
              </a:rPr>
              <a:t>Adat</a:t>
            </a:r>
            <a:r>
              <a:rPr lang="en-ID" sz="2800" kern="0" dirty="0">
                <a:solidFill>
                  <a:schemeClr val="bg1"/>
                </a:solidFill>
              </a:rPr>
              <a:t>, </a:t>
            </a:r>
            <a:r>
              <a:rPr lang="en-ID" sz="2800" kern="0" dirty="0" err="1">
                <a:solidFill>
                  <a:schemeClr val="bg1"/>
                </a:solidFill>
              </a:rPr>
              <a:t>Asosiasi</a:t>
            </a:r>
            <a:r>
              <a:rPr lang="en-ID" sz="2800" kern="0" dirty="0">
                <a:solidFill>
                  <a:schemeClr val="bg1"/>
                </a:solidFill>
              </a:rPr>
              <a:t> </a:t>
            </a:r>
            <a:r>
              <a:rPr lang="en-ID" sz="2800" kern="0" dirty="0" err="1">
                <a:solidFill>
                  <a:schemeClr val="bg1"/>
                </a:solidFill>
              </a:rPr>
              <a:t>Perempuan</a:t>
            </a:r>
            <a:r>
              <a:rPr lang="en-ID" sz="2800" kern="0" dirty="0">
                <a:solidFill>
                  <a:schemeClr val="bg1"/>
                </a:solidFill>
              </a:rPr>
              <a:t> </a:t>
            </a:r>
            <a:r>
              <a:rPr lang="en-ID" sz="2800" kern="0" dirty="0" err="1">
                <a:solidFill>
                  <a:schemeClr val="bg1"/>
                </a:solidFill>
              </a:rPr>
              <a:t>Setempat</a:t>
            </a:r>
            <a:r>
              <a:rPr lang="en-ID" sz="2800" kern="0" dirty="0">
                <a:solidFill>
                  <a:schemeClr val="bg1"/>
                </a:solidFill>
              </a:rPr>
              <a:t>, </a:t>
            </a:r>
            <a:r>
              <a:rPr lang="en-ID" sz="2800" kern="0" dirty="0" err="1">
                <a:solidFill>
                  <a:schemeClr val="bg1"/>
                </a:solidFill>
              </a:rPr>
              <a:t>Pelaksana</a:t>
            </a:r>
            <a:r>
              <a:rPr lang="en-ID" sz="2800" kern="0" dirty="0">
                <a:solidFill>
                  <a:schemeClr val="bg1"/>
                </a:solidFill>
              </a:rPr>
              <a:t> </a:t>
            </a:r>
            <a:r>
              <a:rPr lang="en-ID" sz="2800" kern="0" dirty="0" err="1">
                <a:solidFill>
                  <a:schemeClr val="bg1"/>
                </a:solidFill>
              </a:rPr>
              <a:t>Proyek</a:t>
            </a:r>
            <a:endParaRPr lang="id-ID" sz="2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id-ID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Selanjutnya, keluhan keluhan yang ada akan didata dan diakomodir</a:t>
            </a:r>
          </a:p>
        </p:txBody>
      </p:sp>
    </p:spTree>
    <p:extLst>
      <p:ext uri="{BB962C8B-B14F-4D97-AF65-F5344CB8AC3E}">
        <p14:creationId xmlns:p14="http://schemas.microsoft.com/office/powerpoint/2010/main" val="4199398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4822"/>
            <a:ext cx="12192000" cy="57831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77"/>
            <a:ext cx="4700334" cy="13475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700335" y="2779"/>
            <a:ext cx="7491665" cy="107204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738" marR="0" lvl="0" indent="-4397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0" y="2823902"/>
            <a:ext cx="2582780" cy="19345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4116" y="3023409"/>
            <a:ext cx="2609594" cy="18860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6630" y="1563185"/>
            <a:ext cx="6649196" cy="445602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8" name="Rectangle 7"/>
          <p:cNvSpPr/>
          <p:nvPr/>
        </p:nvSpPr>
        <p:spPr>
          <a:xfrm>
            <a:off x="-1" y="1074821"/>
            <a:ext cx="5107440" cy="954107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CD433"/>
              </a:buClr>
              <a:buSzPct val="80000"/>
              <a:buFontTx/>
              <a:buNone/>
              <a:tabLst/>
              <a:defRPr/>
            </a:pPr>
            <a:r>
              <a:rPr kumimoji="0" lang="id-ID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Prinsip </a:t>
            </a:r>
            <a:r>
              <a:rPr kumimoji="0" lang="en-ID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id-ID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enanganan </a:t>
            </a:r>
            <a:r>
              <a:rPr kumimoji="0" lang="en-ID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id-ID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eluhan</a:t>
            </a:r>
            <a:r>
              <a:rPr kumimoji="0" lang="en-ID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id-ID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</a:t>
            </a:r>
            <a:r>
              <a:rPr kumimoji="0" lang="en-ID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id-ID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enyelesaian </a:t>
            </a:r>
            <a:r>
              <a:rPr kumimoji="0" lang="en-ID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</a:t>
            </a:r>
            <a:r>
              <a:rPr kumimoji="0" lang="id-ID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engketa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3162" y="2181306"/>
            <a:ext cx="11756132" cy="452431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id-ID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Warga Terdampak Proyek dapat menyampaikan keluhan tanpa biaya, secara lisan maupun melalui media alternatif yang berbeda-beda, yang tersedia di tingkatan yang berbeda, dan/atau ditujukan ke alamat   khusus untuk menangani keluhan.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id-ID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Warga Terdampak Proyek akan diberikan akses, perlakuan yang adil dan tanpa tekanan dalam rangka menindaklanjuti keluhan dan penyelesaian perselisihan, terlepas dari daerah asal, agama, dan kependudukan mereka.</a:t>
            </a:r>
            <a:endParaRPr kumimoji="0" lang="en-ID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784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4822"/>
            <a:ext cx="12192000" cy="57831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77"/>
            <a:ext cx="4700334" cy="13475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700335" y="2779"/>
            <a:ext cx="7491665" cy="107204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738" marR="0" lvl="0" indent="-4397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0" y="2823902"/>
            <a:ext cx="2582780" cy="19345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4116" y="3023409"/>
            <a:ext cx="2609594" cy="18860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6630" y="1563185"/>
            <a:ext cx="6649196" cy="445602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Rectangle 11"/>
          <p:cNvSpPr/>
          <p:nvPr/>
        </p:nvSpPr>
        <p:spPr>
          <a:xfrm>
            <a:off x="354623" y="1362414"/>
            <a:ext cx="11482754" cy="403187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3) </a:t>
            </a:r>
            <a:r>
              <a:rPr kumimoji="0" lang="id-ID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Tindak lanjut keluhan dan penyelesaian perselisihan akan dibuat berdasarkan persetujuan dari semua pihak yang terlibat dalam proses konsultasi yang sesuai yang difasilitasi oleh tim yang kompeten dan dapat dipercaya;</a:t>
            </a:r>
            <a:endParaRPr kumimoji="0" lang="en-ID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4) </a:t>
            </a:r>
            <a:r>
              <a:rPr kumimoji="0" lang="id-ID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Sistem penanganan keluhan akan mempertahankan prinsip yang objektif, transparan, dan adil dengan membentuk Tim Penasehat Independen yang akan bersedia membantu pada semua unit penanganan keluhan;</a:t>
            </a:r>
          </a:p>
        </p:txBody>
      </p:sp>
    </p:spTree>
    <p:extLst>
      <p:ext uri="{BB962C8B-B14F-4D97-AF65-F5344CB8AC3E}">
        <p14:creationId xmlns:p14="http://schemas.microsoft.com/office/powerpoint/2010/main" val="547605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1943"/>
            <a:ext cx="4700334" cy="13475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700335" y="2779"/>
            <a:ext cx="7491665" cy="107204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738" marR="0" lvl="0" indent="-439738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Diagram </a:t>
            </a:r>
            <a:r>
              <a:rPr kumimoji="0" lang="en-ID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Alir</a:t>
            </a:r>
            <a:r>
              <a:rPr kumimoji="0" lang="en-ID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D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Penanganan</a:t>
            </a:r>
            <a:r>
              <a:rPr kumimoji="0" lang="en-ID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D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Keluhan</a:t>
            </a:r>
            <a:r>
              <a:rPr kumimoji="0" lang="en-ID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IISAP</a:t>
            </a:r>
            <a:endParaRPr kumimoji="0" lang="id-ID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2739238" y="1877271"/>
            <a:ext cx="43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022479" y="3788693"/>
            <a:ext cx="0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329245" y="1132908"/>
            <a:ext cx="2299501" cy="369332"/>
          </a:xfrm>
          <a:prstGeom prst="rect">
            <a:avLst/>
          </a:prstGeom>
          <a:solidFill>
            <a:srgbClr val="AFF7FF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Keluhan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87010" y="1887952"/>
            <a:ext cx="4931685" cy="1200329"/>
          </a:xfrm>
          <a:prstGeom prst="rect">
            <a:avLst/>
          </a:prstGeom>
          <a:solidFill>
            <a:srgbClr val="AFF7FF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Konsultan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Teknik Regional,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Fasilitator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Pokdakan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Kepala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Desa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Masyarakat Hukum Adat/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Tokoh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Adat,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Asosiasi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Perempuan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Setempat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Pelaksana</a:t>
            </a:r>
            <a:r>
              <a:rPr kumimoji="0" lang="en-ID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Proyek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82644" y="3154672"/>
            <a:ext cx="4931685" cy="646331"/>
          </a:xfrm>
          <a:prstGeom prst="rect">
            <a:avLst/>
          </a:prstGeom>
          <a:solidFill>
            <a:srgbClr val="AFF7FF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Administrator di Balai /UPT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Masukan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Verifikasi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keluhan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dalam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82644" y="4141641"/>
            <a:ext cx="4931685" cy="923330"/>
          </a:xfrm>
          <a:prstGeom prst="rect">
            <a:avLst/>
          </a:prstGeom>
          <a:solidFill>
            <a:srgbClr val="AFF7FF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GRC / TPP in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Balai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/UPT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Menerima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memverikasi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Menetapkan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Kategori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Menindaklanjuti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Keluhan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05619" y="5313973"/>
            <a:ext cx="3141736" cy="923330"/>
          </a:xfrm>
          <a:prstGeom prst="rect">
            <a:avLst/>
          </a:prstGeom>
          <a:solidFill>
            <a:srgbClr val="AFF7FF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Maksimal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14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tidak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Memerlukan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Pemeriksaan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lapangan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21758" y="5328678"/>
            <a:ext cx="2347417" cy="646331"/>
          </a:xfrm>
          <a:prstGeom prst="rect">
            <a:avLst/>
          </a:prstGeom>
          <a:solidFill>
            <a:srgbClr val="AFF7FF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aksimal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Dalam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5 </a:t>
            </a: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hari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(Normatif)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12282" y="1511257"/>
            <a:ext cx="2312693" cy="1569660"/>
          </a:xfrm>
          <a:prstGeom prst="rect">
            <a:avLst/>
          </a:prstGeom>
          <a:solidFill>
            <a:srgbClr val="AFF7FF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Nirmala UI" panose="020B0502040204020203" pitchFamily="34" charset="0"/>
                <a:cs typeface="Arial" panose="020B0604020202020204" pitchFamily="34" charset="0"/>
              </a:rPr>
              <a:t>Media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Nirmala UI" panose="020B0502040204020203" pitchFamily="34" charset="0"/>
                <a:cs typeface="Arial" panose="020B0604020202020204" pitchFamily="34" charset="0"/>
              </a:rPr>
              <a:t>Formulir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Nirmala UI" panose="020B0502040204020203" pitchFamily="34" charset="0"/>
                <a:cs typeface="Arial" panose="020B0604020202020204" pitchFamily="34" charset="0"/>
              </a:rPr>
              <a:t> </a:t>
            </a: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Nirmala UI" panose="020B0502040204020203" pitchFamily="34" charset="0"/>
                <a:cs typeface="Arial" panose="020B0604020202020204" pitchFamily="34" charset="0"/>
              </a:rPr>
              <a:t>Keluhan</a:t>
            </a:r>
            <a:endParaRPr kumimoji="0" lang="en-ID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Nirmala UI" panose="020B0502040204020203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Nirmala UI" panose="020B0502040204020203" pitchFamily="34" charset="0"/>
                <a:cs typeface="Arial" panose="020B0604020202020204" pitchFamily="34" charset="0"/>
              </a:rPr>
              <a:t>Telepon</a:t>
            </a: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Nirmala UI" panose="020B0502040204020203" pitchFamily="34" charset="0"/>
                <a:cs typeface="Arial" panose="020B0604020202020204" pitchFamily="34" charset="0"/>
              </a:rPr>
              <a:t>/Call Centre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Nirmala UI" panose="020B0502040204020203" pitchFamily="34" charset="0"/>
                <a:cs typeface="Arial" panose="020B0604020202020204" pitchFamily="34" charset="0"/>
              </a:rPr>
              <a:t>SMS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D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Nirmala UI" panose="020B0502040204020203" pitchFamily="34" charset="0"/>
                <a:cs typeface="Arial" panose="020B0604020202020204" pitchFamily="34" charset="0"/>
              </a:rPr>
              <a:t>Whatsapp</a:t>
            </a:r>
            <a:endParaRPr kumimoji="0" lang="en-ID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Nirmala UI" panose="020B0502040204020203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Nirmala UI" panose="020B0502040204020203" pitchFamily="34" charset="0"/>
                <a:cs typeface="Arial" panose="020B0604020202020204" pitchFamily="34" charset="0"/>
              </a:rPr>
              <a:t>internet</a:t>
            </a:r>
          </a:p>
        </p:txBody>
      </p:sp>
      <p:sp>
        <p:nvSpPr>
          <p:cNvPr id="19" name="TextBox 18"/>
          <p:cNvSpPr txBox="1"/>
          <p:nvPr/>
        </p:nvSpPr>
        <p:spPr>
          <a:xfrm rot="16200000">
            <a:off x="1160583" y="373502"/>
            <a:ext cx="738664" cy="2423006"/>
          </a:xfrm>
          <a:prstGeom prst="rect">
            <a:avLst/>
          </a:prstGeom>
          <a:solidFill>
            <a:srgbClr val="AFF7FF"/>
          </a:solidFill>
          <a:ln>
            <a:solidFill>
              <a:srgbClr val="0070C0"/>
            </a:solidFill>
          </a:ln>
        </p:spPr>
        <p:txBody>
          <a:bodyPr vert="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Belum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Lengkap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(10 Hari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untuk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diperbaiki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983344" y="5314334"/>
            <a:ext cx="2779239" cy="923330"/>
          </a:xfrm>
          <a:prstGeom prst="rect">
            <a:avLst/>
          </a:prstGeom>
          <a:solidFill>
            <a:srgbClr val="AFF7FF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Maksimal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60 Hari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Memerlukan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Pengawasan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pemeriksaan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Lapangan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752393" y="1315342"/>
            <a:ext cx="2556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997656" y="1515492"/>
            <a:ext cx="0" cy="396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022479" y="2823808"/>
            <a:ext cx="0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3171961" y="3387542"/>
            <a:ext cx="216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5675024" y="3781641"/>
            <a:ext cx="0" cy="360000"/>
          </a:xfrm>
          <a:prstGeom prst="straightConnector1">
            <a:avLst/>
          </a:prstGeom>
          <a:ln w="38100">
            <a:solidFill>
              <a:srgbClr val="00206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171238" y="1862900"/>
            <a:ext cx="0" cy="153565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0728" y="3813018"/>
            <a:ext cx="1262408" cy="1200329"/>
          </a:xfrm>
          <a:prstGeom prst="rect">
            <a:avLst/>
          </a:prstGeom>
          <a:solidFill>
            <a:srgbClr val="FFC0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Dinas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Kelautan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dan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Perikanan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8" name="Straight Arrow Connector 67"/>
          <p:cNvCxnSpPr/>
          <p:nvPr/>
        </p:nvCxnSpPr>
        <p:spPr>
          <a:xfrm flipH="1">
            <a:off x="1437762" y="4441530"/>
            <a:ext cx="1944000" cy="0"/>
          </a:xfrm>
          <a:prstGeom prst="straightConnector1">
            <a:avLst/>
          </a:prstGeom>
          <a:ln w="38100">
            <a:solidFill>
              <a:srgbClr val="FD894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1490904" y="4304195"/>
            <a:ext cx="1944000" cy="0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822381" y="3988382"/>
            <a:ext cx="1433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Koordinasi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3" name="Straight Arrow Connector 62"/>
          <p:cNvCxnSpPr/>
          <p:nvPr/>
        </p:nvCxnSpPr>
        <p:spPr>
          <a:xfrm flipH="1">
            <a:off x="6010612" y="1716521"/>
            <a:ext cx="2592000" cy="0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8148538" y="6231748"/>
            <a:ext cx="0" cy="3600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8146769" y="5058047"/>
            <a:ext cx="0" cy="2520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5665446" y="2805808"/>
            <a:ext cx="0" cy="324000"/>
          </a:xfrm>
          <a:prstGeom prst="straightConnector1">
            <a:avLst/>
          </a:prstGeom>
          <a:ln w="38100">
            <a:solidFill>
              <a:srgbClr val="00206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5683868" y="1498731"/>
            <a:ext cx="0" cy="396000"/>
          </a:xfrm>
          <a:prstGeom prst="straightConnector1">
            <a:avLst/>
          </a:prstGeom>
          <a:ln w="38100">
            <a:solidFill>
              <a:srgbClr val="00206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885151" y="6388274"/>
            <a:ext cx="2580361" cy="3945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Sekretariat</a:t>
            </a: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KKP 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6005025" y="5064152"/>
            <a:ext cx="0" cy="2520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528841" y="5060494"/>
            <a:ext cx="0" cy="2520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7440837" y="6591810"/>
            <a:ext cx="720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4176937" y="5064971"/>
            <a:ext cx="1313" cy="1548000"/>
          </a:xfrm>
          <a:prstGeom prst="straightConnector1">
            <a:avLst/>
          </a:prstGeom>
          <a:ln w="38100">
            <a:solidFill>
              <a:srgbClr val="00206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187823" y="6596445"/>
            <a:ext cx="708214" cy="71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768251" y="2304789"/>
            <a:ext cx="500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730635" y="4999967"/>
            <a:ext cx="500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3802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4822"/>
            <a:ext cx="12192000" cy="57831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708"/>
            <a:ext cx="4700334" cy="13475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700335" y="2779"/>
            <a:ext cx="7491665" cy="107204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738" marR="0" lvl="0" indent="-4397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0" y="2823902"/>
            <a:ext cx="2582780" cy="19345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4116" y="3023409"/>
            <a:ext cx="2609594" cy="18860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4920" y="1563185"/>
            <a:ext cx="6649196" cy="445602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9002" y="1086918"/>
            <a:ext cx="3363831" cy="578317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1062724"/>
            <a:ext cx="4083926" cy="78805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738" marR="0" lvl="0" indent="-4397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 Pengaduan</a:t>
            </a:r>
            <a:endParaRPr kumimoji="0" lang="id-ID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4933" y="1086918"/>
            <a:ext cx="3363831" cy="577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32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4822"/>
            <a:ext cx="12192000" cy="57831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77"/>
            <a:ext cx="4700334" cy="13475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700335" y="2779"/>
            <a:ext cx="7491665" cy="107204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738" marR="0" lvl="0" indent="-4397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0" y="2823902"/>
            <a:ext cx="2582780" cy="19345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4116" y="3023409"/>
            <a:ext cx="2609594" cy="18860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6630" y="1563185"/>
            <a:ext cx="6649196" cy="445602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356" y="1074821"/>
            <a:ext cx="3584430" cy="57831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0204" y="1104504"/>
            <a:ext cx="3522047" cy="57831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78669" y="1112375"/>
            <a:ext cx="3579109" cy="574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38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4822"/>
            <a:ext cx="12192000" cy="57831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77"/>
            <a:ext cx="4700334" cy="13475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700335" y="-32390"/>
            <a:ext cx="7491665" cy="107204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738" marR="0" lvl="0" indent="-4397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9. </a:t>
            </a:r>
            <a:r>
              <a:rPr kumimoji="0" lang="en-ID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Contoh</a:t>
            </a:r>
            <a:r>
              <a:rPr kumimoji="0" lang="en-ID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D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Pelaporan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0" y="2823902"/>
            <a:ext cx="2582780" cy="19345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4116" y="3023409"/>
            <a:ext cx="2609594" cy="18860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6630" y="1563185"/>
            <a:ext cx="6649196" cy="445602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230" y="1074822"/>
            <a:ext cx="3868467" cy="57745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8309" y="1066170"/>
            <a:ext cx="3889251" cy="57831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84926" y="1048304"/>
            <a:ext cx="3868467" cy="580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2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4822"/>
            <a:ext cx="12192000" cy="57831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77"/>
            <a:ext cx="4700334" cy="13475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700335" y="2779"/>
            <a:ext cx="7491665" cy="107204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738" marR="0" lvl="0" indent="-4397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0" y="2823902"/>
            <a:ext cx="2582780" cy="19345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4116" y="3023409"/>
            <a:ext cx="2609594" cy="18860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6630" y="1563185"/>
            <a:ext cx="6649196" cy="445602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" name="TextBox 1"/>
          <p:cNvSpPr txBox="1"/>
          <p:nvPr/>
        </p:nvSpPr>
        <p:spPr>
          <a:xfrm>
            <a:off x="1143000" y="2823902"/>
            <a:ext cx="92143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TERIMA KASIH</a:t>
            </a:r>
            <a:endParaRPr kumimoji="0" lang="id-ID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145040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662</TotalTime>
  <Words>941</Words>
  <Application>Microsoft Office PowerPoint</Application>
  <PresentationFormat>Widescreen</PresentationFormat>
  <Paragraphs>109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Dosis ExtraLight</vt:lpstr>
      <vt:lpstr>Fira Sans Condensed ExtraLight</vt:lpstr>
      <vt:lpstr>Josefin Sans</vt:lpstr>
      <vt:lpstr>Trebuchet MS</vt:lpstr>
      <vt:lpstr>Wingdings</vt:lpstr>
      <vt:lpstr>Wingdings 3</vt:lpstr>
      <vt:lpstr>Retrospect</vt:lpstr>
      <vt:lpstr>Facet</vt:lpstr>
      <vt:lpstr>Office Theme</vt:lpstr>
      <vt:lpstr>PowerPoint Presentation</vt:lpstr>
      <vt:lpstr>PowerPoint Presentation</vt:lpstr>
      <vt:lpstr>Catatan Penting</vt:lpstr>
      <vt:lpstr>Masyarakat Sebagai Objek</vt:lpstr>
      <vt:lpstr>Masyarakat Sebagai Subjek </vt:lpstr>
      <vt:lpstr>Pentingnya Konsultasi Bermakna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Catatan Pelatihan 1</dc:title>
  <dc:creator>M.S.I</dc:creator>
  <cp:lastModifiedBy>M.S.I</cp:lastModifiedBy>
  <cp:revision>44</cp:revision>
  <dcterms:created xsi:type="dcterms:W3CDTF">2025-02-13T07:42:11Z</dcterms:created>
  <dcterms:modified xsi:type="dcterms:W3CDTF">2025-02-18T01:18:13Z</dcterms:modified>
</cp:coreProperties>
</file>